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47" r:id="rId5"/>
    <p:sldId id="364" r:id="rId6"/>
    <p:sldId id="369" r:id="rId7"/>
    <p:sldId id="365" r:id="rId8"/>
    <p:sldId id="370" r:id="rId9"/>
    <p:sldId id="371" r:id="rId10"/>
    <p:sldId id="366" r:id="rId11"/>
    <p:sldId id="372" r:id="rId12"/>
    <p:sldId id="367" r:id="rId13"/>
    <p:sldId id="373" r:id="rId14"/>
    <p:sldId id="374" r:id="rId15"/>
    <p:sldId id="375" r:id="rId16"/>
    <p:sldId id="368" r:id="rId17"/>
    <p:sldId id="377" r:id="rId18"/>
    <p:sldId id="376" r:id="rId19"/>
    <p:sldId id="363" r:id="rId20"/>
    <p:sldId id="3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6835"/>
    <a:srgbClr val="D39650"/>
    <a:srgbClr val="092240"/>
    <a:srgbClr val="FFFFFF"/>
    <a:srgbClr val="EED6BC"/>
    <a:srgbClr val="F4BA6F"/>
    <a:srgbClr val="FF6600"/>
    <a:srgbClr val="EE7B2E"/>
    <a:srgbClr val="D817CB"/>
    <a:srgbClr val="437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DD1DF0-11FF-4062-891C-881E6194E886}" v="8" dt="2024-11-28T15:20:17.3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2" autoAdjust="0"/>
    <p:restoredTop sz="92539" autoAdjust="0"/>
  </p:normalViewPr>
  <p:slideViewPr>
    <p:cSldViewPr snapToGrid="0">
      <p:cViewPr varScale="1">
        <p:scale>
          <a:sx n="63" d="100"/>
          <a:sy n="63" d="100"/>
        </p:scale>
        <p:origin x="83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EKO LAZPITA SUINAGA" userId="S::e.lazpita@upm.es::03ca8ae1-9a00-4a22-9561-fb3a3d760218" providerId="AD" clId="Web-{71DF4B65-E6D7-4A40-9861-27C710E2C48D}"/>
    <pc:docChg chg="addSld delSld modSld">
      <pc:chgData name="ENEKO LAZPITA SUINAGA" userId="S::e.lazpita@upm.es::03ca8ae1-9a00-4a22-9561-fb3a3d760218" providerId="AD" clId="Web-{71DF4B65-E6D7-4A40-9861-27C710E2C48D}" dt="2024-11-11T15:32:34.214" v="480"/>
      <pc:docMkLst>
        <pc:docMk/>
      </pc:docMkLst>
      <pc:sldChg chg="addSp delSp modSp del">
        <pc:chgData name="ENEKO LAZPITA SUINAGA" userId="S::e.lazpita@upm.es::03ca8ae1-9a00-4a22-9561-fb3a3d760218" providerId="AD" clId="Web-{71DF4B65-E6D7-4A40-9861-27C710E2C48D}" dt="2024-11-11T14:36:03.915" v="87"/>
        <pc:sldMkLst>
          <pc:docMk/>
          <pc:sldMk cId="3145992453" sldId="264"/>
        </pc:sldMkLst>
        <pc:spChg chg="mod">
          <ac:chgData name="ENEKO LAZPITA SUINAGA" userId="S::e.lazpita@upm.es::03ca8ae1-9a00-4a22-9561-fb3a3d760218" providerId="AD" clId="Web-{71DF4B65-E6D7-4A40-9861-27C710E2C48D}" dt="2024-11-11T14:25:24.743" v="71" actId="1076"/>
          <ac:spMkLst>
            <pc:docMk/>
            <pc:sldMk cId="3145992453" sldId="264"/>
            <ac:spMk id="4" creationId="{C7B84DA2-E984-719B-11F2-0D9415EC6E23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25:14.415" v="65"/>
          <ac:spMkLst>
            <pc:docMk/>
            <pc:sldMk cId="3145992453" sldId="264"/>
            <ac:spMk id="9" creationId="{2A8C6F32-4092-BFAB-75CE-9BDE89C0540A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33:48.330" v="86"/>
          <ac:spMkLst>
            <pc:docMk/>
            <pc:sldMk cId="3145992453" sldId="264"/>
            <ac:spMk id="10" creationId="{CB1A5EC7-21DB-6C13-5430-84AFE25377BA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25:14.415" v="66"/>
          <ac:spMkLst>
            <pc:docMk/>
            <pc:sldMk cId="3145992453" sldId="264"/>
            <ac:spMk id="14" creationId="{01466825-58F1-6E10-BCE9-55F8EE74D296}"/>
          </ac:spMkLst>
        </pc:spChg>
        <pc:picChg chg="mod">
          <ac:chgData name="ENEKO LAZPITA SUINAGA" userId="S::e.lazpita@upm.es::03ca8ae1-9a00-4a22-9561-fb3a3d760218" providerId="AD" clId="Web-{71DF4B65-E6D7-4A40-9861-27C710E2C48D}" dt="2024-11-11T14:26:12.058" v="79" actId="1076"/>
          <ac:picMkLst>
            <pc:docMk/>
            <pc:sldMk cId="3145992453" sldId="264"/>
            <ac:picMk id="2" creationId="{98B40F98-3877-E269-1323-A62B9F993480}"/>
          </ac:picMkLst>
        </pc:picChg>
        <pc:picChg chg="del mod">
          <ac:chgData name="ENEKO LAZPITA SUINAGA" userId="S::e.lazpita@upm.es::03ca8ae1-9a00-4a22-9561-fb3a3d760218" providerId="AD" clId="Web-{71DF4B65-E6D7-4A40-9861-27C710E2C48D}" dt="2024-11-11T14:25:32.259" v="73"/>
          <ac:picMkLst>
            <pc:docMk/>
            <pc:sldMk cId="3145992453" sldId="264"/>
            <ac:picMk id="6" creationId="{58780CC9-2EDA-45B3-7F15-45A7CCCDE7FE}"/>
          </ac:picMkLst>
        </pc:picChg>
        <pc:picChg chg="del mod">
          <ac:chgData name="ENEKO LAZPITA SUINAGA" userId="S::e.lazpita@upm.es::03ca8ae1-9a00-4a22-9561-fb3a3d760218" providerId="AD" clId="Web-{71DF4B65-E6D7-4A40-9861-27C710E2C48D}" dt="2024-11-11T14:25:32.259" v="72"/>
          <ac:picMkLst>
            <pc:docMk/>
            <pc:sldMk cId="3145992453" sldId="264"/>
            <ac:picMk id="7" creationId="{3647F525-F7ED-0D99-7BD0-8397CD22E9D6}"/>
          </ac:picMkLst>
        </pc:picChg>
      </pc:sldChg>
      <pc:sldChg chg="del">
        <pc:chgData name="ENEKO LAZPITA SUINAGA" userId="S::e.lazpita@upm.es::03ca8ae1-9a00-4a22-9561-fb3a3d760218" providerId="AD" clId="Web-{71DF4B65-E6D7-4A40-9861-27C710E2C48D}" dt="2024-11-11T14:43:25.936" v="208"/>
        <pc:sldMkLst>
          <pc:docMk/>
          <pc:sldMk cId="2599156971" sldId="324"/>
        </pc:sldMkLst>
      </pc:sldChg>
      <pc:sldChg chg="del">
        <pc:chgData name="ENEKO LAZPITA SUINAGA" userId="S::e.lazpita@upm.es::03ca8ae1-9a00-4a22-9561-fb3a3d760218" providerId="AD" clId="Web-{71DF4B65-E6D7-4A40-9861-27C710E2C48D}" dt="2024-11-11T14:37:44.467" v="135"/>
        <pc:sldMkLst>
          <pc:docMk/>
          <pc:sldMk cId="4091831762" sldId="345"/>
        </pc:sldMkLst>
      </pc:sldChg>
      <pc:sldChg chg="addSp delSp modSp">
        <pc:chgData name="ENEKO LAZPITA SUINAGA" userId="S::e.lazpita@upm.es::03ca8ae1-9a00-4a22-9561-fb3a3d760218" providerId="AD" clId="Web-{71DF4B65-E6D7-4A40-9861-27C710E2C48D}" dt="2024-11-11T14:44:34.846" v="223" actId="1076"/>
        <pc:sldMkLst>
          <pc:docMk/>
          <pc:sldMk cId="3797555292" sldId="347"/>
        </pc:sldMkLst>
        <pc:spChg chg="mod">
          <ac:chgData name="ENEKO LAZPITA SUINAGA" userId="S::e.lazpita@upm.es::03ca8ae1-9a00-4a22-9561-fb3a3d760218" providerId="AD" clId="Web-{71DF4B65-E6D7-4A40-9861-27C710E2C48D}" dt="2024-11-11T14:41:14.320" v="176" actId="1076"/>
          <ac:spMkLst>
            <pc:docMk/>
            <pc:sldMk cId="3797555292" sldId="347"/>
            <ac:spMk id="4" creationId="{C7B84DA2-E984-719B-11F2-0D9415EC6E23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24:23.084" v="63" actId="1076"/>
          <ac:spMkLst>
            <pc:docMk/>
            <pc:sldMk cId="3797555292" sldId="347"/>
            <ac:spMk id="5" creationId="{A4281B87-86DF-DFDB-AAD4-4F35D4A9F0E9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44:11.032" v="218"/>
          <ac:spMkLst>
            <pc:docMk/>
            <pc:sldMk cId="3797555292" sldId="347"/>
            <ac:spMk id="7" creationId="{3F5C653F-FE2F-48CA-DA2F-3267516CF61B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21:55.796" v="15"/>
          <ac:spMkLst>
            <pc:docMk/>
            <pc:sldMk cId="3797555292" sldId="347"/>
            <ac:spMk id="8" creationId="{DC24DD41-419C-3C7F-6E05-9C4D943DDE40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44:34.846" v="223" actId="1076"/>
          <ac:spMkLst>
            <pc:docMk/>
            <pc:sldMk cId="3797555292" sldId="347"/>
            <ac:spMk id="10" creationId="{A7171F6E-EDBC-1712-4CC9-9D729D032033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24:00.817" v="61"/>
          <ac:spMkLst>
            <pc:docMk/>
            <pc:sldMk cId="3797555292" sldId="347"/>
            <ac:spMk id="12" creationId="{E95C92D7-8A44-07F4-89AC-E86D0A9E777D}"/>
          </ac:spMkLst>
        </pc:spChg>
        <pc:spChg chg="del mod">
          <ac:chgData name="ENEKO LAZPITA SUINAGA" userId="S::e.lazpita@upm.es::03ca8ae1-9a00-4a22-9561-fb3a3d760218" providerId="AD" clId="Web-{71DF4B65-E6D7-4A40-9861-27C710E2C48D}" dt="2024-11-11T14:22:03.468" v="32"/>
          <ac:spMkLst>
            <pc:docMk/>
            <pc:sldMk cId="3797555292" sldId="347"/>
            <ac:spMk id="15" creationId="{0C4D8B7B-1DB3-B30D-C40F-3FEF277BC26F}"/>
          </ac:spMkLst>
        </pc:spChg>
        <pc:picChg chg="del mod">
          <ac:chgData name="ENEKO LAZPITA SUINAGA" userId="S::e.lazpita@upm.es::03ca8ae1-9a00-4a22-9561-fb3a3d760218" providerId="AD" clId="Web-{71DF4B65-E6D7-4A40-9861-27C710E2C48D}" dt="2024-11-11T14:23:35.394" v="58"/>
          <ac:picMkLst>
            <pc:docMk/>
            <pc:sldMk cId="3797555292" sldId="347"/>
            <ac:picMk id="2" creationId="{CB27FCD6-13DD-51D2-40AD-F2B5E6920310}"/>
          </ac:picMkLst>
        </pc:picChg>
        <pc:picChg chg="del mod">
          <ac:chgData name="ENEKO LAZPITA SUINAGA" userId="S::e.lazpita@upm.es::03ca8ae1-9a00-4a22-9561-fb3a3d760218" providerId="AD" clId="Web-{71DF4B65-E6D7-4A40-9861-27C710E2C48D}" dt="2024-11-11T14:40:51.898" v="160"/>
          <ac:picMkLst>
            <pc:docMk/>
            <pc:sldMk cId="3797555292" sldId="347"/>
            <ac:picMk id="6" creationId="{F809F38B-28C7-D8CB-9E2A-CE09B6D4CEA0}"/>
          </ac:picMkLst>
        </pc:picChg>
        <pc:picChg chg="add mod">
          <ac:chgData name="ENEKO LAZPITA SUINAGA" userId="S::e.lazpita@upm.es::03ca8ae1-9a00-4a22-9561-fb3a3d760218" providerId="AD" clId="Web-{71DF4B65-E6D7-4A40-9861-27C710E2C48D}" dt="2024-11-11T14:44:29.002" v="222" actId="1076"/>
          <ac:picMkLst>
            <pc:docMk/>
            <pc:sldMk cId="3797555292" sldId="347"/>
            <ac:picMk id="9" creationId="{E4F7E649-21BD-2F02-11ED-A970E9CF4E1C}"/>
          </ac:picMkLst>
        </pc:picChg>
        <pc:picChg chg="add del mod">
          <ac:chgData name="ENEKO LAZPITA SUINAGA" userId="S::e.lazpita@upm.es::03ca8ae1-9a00-4a22-9561-fb3a3d760218" providerId="AD" clId="Web-{71DF4B65-E6D7-4A40-9861-27C710E2C48D}" dt="2024-11-11T14:44:01.610" v="216"/>
          <ac:picMkLst>
            <pc:docMk/>
            <pc:sldMk cId="3797555292" sldId="347"/>
            <ac:picMk id="13" creationId="{999DF27B-EEC7-0EFE-FDAA-1A08C104D3D8}"/>
          </ac:picMkLst>
        </pc:picChg>
      </pc:sldChg>
      <pc:sldChg chg="addSp delSp modSp addAnim delAnim">
        <pc:chgData name="ENEKO LAZPITA SUINAGA" userId="S::e.lazpita@upm.es::03ca8ae1-9a00-4a22-9561-fb3a3d760218" providerId="AD" clId="Web-{71DF4B65-E6D7-4A40-9861-27C710E2C48D}" dt="2024-11-11T14:57:15.523" v="436"/>
        <pc:sldMkLst>
          <pc:docMk/>
          <pc:sldMk cId="892350539" sldId="351"/>
        </pc:sldMkLst>
        <pc:spChg chg="add del">
          <ac:chgData name="ENEKO LAZPITA SUINAGA" userId="S::e.lazpita@upm.es::03ca8ae1-9a00-4a22-9561-fb3a3d760218" providerId="AD" clId="Web-{71DF4B65-E6D7-4A40-9861-27C710E2C48D}" dt="2024-11-11T14:57:15.507" v="415"/>
          <ac:spMkLst>
            <pc:docMk/>
            <pc:sldMk cId="892350539" sldId="351"/>
            <ac:spMk id="5" creationId="{9479C2E9-BEB4-E467-2871-325ED124CDCB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23" v="436"/>
          <ac:spMkLst>
            <pc:docMk/>
            <pc:sldMk cId="892350539" sldId="351"/>
            <ac:spMk id="8" creationId="{918A885E-4215-3488-6430-FBB91EC302DF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16"/>
          <ac:spMkLst>
            <pc:docMk/>
            <pc:sldMk cId="892350539" sldId="351"/>
            <ac:spMk id="9" creationId="{6AA22014-81F4-090E-E832-14FDEA7F19AD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17"/>
          <ac:spMkLst>
            <pc:docMk/>
            <pc:sldMk cId="892350539" sldId="351"/>
            <ac:spMk id="11" creationId="{837BD990-CB49-F6D4-3481-599026A282FE}"/>
          </ac:spMkLst>
        </pc:spChg>
        <pc:spChg chg="add">
          <ac:chgData name="ENEKO LAZPITA SUINAGA" userId="S::e.lazpita@upm.es::03ca8ae1-9a00-4a22-9561-fb3a3d760218" providerId="AD" clId="Web-{71DF4B65-E6D7-4A40-9861-27C710E2C48D}" dt="2024-11-11T14:57:09.367" v="400"/>
          <ac:spMkLst>
            <pc:docMk/>
            <pc:sldMk cId="892350539" sldId="351"/>
            <ac:spMk id="12" creationId="{D11173AE-10E1-F74C-2279-47F32492D353}"/>
          </ac:spMkLst>
        </pc:spChg>
        <pc:spChg chg="add">
          <ac:chgData name="ENEKO LAZPITA SUINAGA" userId="S::e.lazpita@upm.es::03ca8ae1-9a00-4a22-9561-fb3a3d760218" providerId="AD" clId="Web-{71DF4B65-E6D7-4A40-9861-27C710E2C48D}" dt="2024-11-11T14:57:09.367" v="401"/>
          <ac:spMkLst>
            <pc:docMk/>
            <pc:sldMk cId="892350539" sldId="351"/>
            <ac:spMk id="14" creationId="{1CBC54FA-C474-EF11-53BC-2958EDEE7E13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19"/>
          <ac:spMkLst>
            <pc:docMk/>
            <pc:sldMk cId="892350539" sldId="351"/>
            <ac:spMk id="18" creationId="{0EE92F8E-D2E1-958B-51CC-AE165B31493A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18"/>
          <ac:spMkLst>
            <pc:docMk/>
            <pc:sldMk cId="892350539" sldId="351"/>
            <ac:spMk id="32" creationId="{DB49BC21-ED19-2C03-D6D4-FC243CFA2181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2.710" v="414"/>
          <ac:spMkLst>
            <pc:docMk/>
            <pc:sldMk cId="892350539" sldId="351"/>
            <ac:spMk id="115" creationId="{B5612222-C22C-E902-48D0-FA5DD65CAB4E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2.710" v="412"/>
          <ac:spMkLst>
            <pc:docMk/>
            <pc:sldMk cId="892350539" sldId="351"/>
            <ac:spMk id="125" creationId="{711C1588-1CBA-7AB3-0BDF-C23A1BAAC4E8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2.710" v="410"/>
          <ac:spMkLst>
            <pc:docMk/>
            <pc:sldMk cId="892350539" sldId="351"/>
            <ac:spMk id="129" creationId="{431DCD00-372B-AFFF-79CC-5D4D68A651CC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26"/>
          <ac:spMkLst>
            <pc:docMk/>
            <pc:sldMk cId="892350539" sldId="351"/>
            <ac:spMk id="145" creationId="{8E79DF51-0239-5169-F9A9-EBA193BDAD15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28"/>
          <ac:spMkLst>
            <pc:docMk/>
            <pc:sldMk cId="892350539" sldId="351"/>
            <ac:spMk id="149" creationId="{73466741-4B77-D6E1-4B88-FF9FB152E482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31"/>
          <ac:spMkLst>
            <pc:docMk/>
            <pc:sldMk cId="892350539" sldId="351"/>
            <ac:spMk id="153" creationId="{D16730FC-198F-B104-5088-CC3D7D95D64F}"/>
          </ac:spMkLst>
        </pc:spChg>
        <pc:grpChg chg="add del">
          <ac:chgData name="ENEKO LAZPITA SUINAGA" userId="S::e.lazpita@upm.es::03ca8ae1-9a00-4a22-9561-fb3a3d760218" providerId="AD" clId="Web-{71DF4B65-E6D7-4A40-9861-27C710E2C48D}" dt="2024-11-11T14:57:15.507" v="422"/>
          <ac:grpSpMkLst>
            <pc:docMk/>
            <pc:sldMk cId="892350539" sldId="351"/>
            <ac:grpSpMk id="3" creationId="{283195A6-5D7A-07AB-C399-8A23B3335208}"/>
          </ac:grpSpMkLst>
        </pc:grpChg>
        <pc:grpChg chg="add">
          <ac:chgData name="ENEKO LAZPITA SUINAGA" userId="S::e.lazpita@upm.es::03ca8ae1-9a00-4a22-9561-fb3a3d760218" providerId="AD" clId="Web-{71DF4B65-E6D7-4A40-9861-27C710E2C48D}" dt="2024-11-11T14:57:09.398" v="402"/>
          <ac:grpSpMkLst>
            <pc:docMk/>
            <pc:sldMk cId="892350539" sldId="351"/>
            <ac:grpSpMk id="19" creationId="{7D84A22A-3301-8889-D736-5E7E7C3BDB45}"/>
          </ac:grpSpMkLst>
        </pc:grpChg>
        <pc:grpChg chg="add del">
          <ac:chgData name="ENEKO LAZPITA SUINAGA" userId="S::e.lazpita@upm.es::03ca8ae1-9a00-4a22-9561-fb3a3d760218" providerId="AD" clId="Web-{71DF4B65-E6D7-4A40-9861-27C710E2C48D}" dt="2024-11-11T14:57:15.507" v="420"/>
          <ac:grpSpMkLst>
            <pc:docMk/>
            <pc:sldMk cId="892350539" sldId="351"/>
            <ac:grpSpMk id="50" creationId="{3EB78C3A-A3EC-DCB6-5378-BB179A4FAE5F}"/>
          </ac:grpSpMkLst>
        </pc:grpChg>
        <pc:grpChg chg="add">
          <ac:chgData name="ENEKO LAZPITA SUINAGA" userId="S::e.lazpita@upm.es::03ca8ae1-9a00-4a22-9561-fb3a3d760218" providerId="AD" clId="Web-{71DF4B65-E6D7-4A40-9861-27C710E2C48D}" dt="2024-11-11T14:57:09.476" v="403"/>
          <ac:grpSpMkLst>
            <pc:docMk/>
            <pc:sldMk cId="892350539" sldId="351"/>
            <ac:grpSpMk id="53" creationId="{99AE1300-C21A-B2D6-D91C-CA49579557D0}"/>
          </ac:grpSpMkLst>
        </pc:grpChg>
        <pc:grpChg chg="add del">
          <ac:chgData name="ENEKO LAZPITA SUINAGA" userId="S::e.lazpita@upm.es::03ca8ae1-9a00-4a22-9561-fb3a3d760218" providerId="AD" clId="Web-{71DF4B65-E6D7-4A40-9861-27C710E2C48D}" dt="2024-11-11T14:57:15.507" v="421"/>
          <ac:grpSpMkLst>
            <pc:docMk/>
            <pc:sldMk cId="892350539" sldId="351"/>
            <ac:grpSpMk id="65" creationId="{41879FF4-0C1B-8FAC-A5A2-02658FF6A800}"/>
          </ac:grpSpMkLst>
        </pc:grpChg>
        <pc:grpChg chg="add del">
          <ac:chgData name="ENEKO LAZPITA SUINAGA" userId="S::e.lazpita@upm.es::03ca8ae1-9a00-4a22-9561-fb3a3d760218" providerId="AD" clId="Web-{71DF4B65-E6D7-4A40-9861-27C710E2C48D}" dt="2024-11-11T14:57:15.507" v="423"/>
          <ac:grpSpMkLst>
            <pc:docMk/>
            <pc:sldMk cId="892350539" sldId="351"/>
            <ac:grpSpMk id="71" creationId="{AEDC6F8F-58BA-4523-884C-524BCCB66182}"/>
          </ac:grpSpMkLst>
        </pc:grpChg>
        <pc:grpChg chg="add del">
          <ac:chgData name="ENEKO LAZPITA SUINAGA" userId="S::e.lazpita@upm.es::03ca8ae1-9a00-4a22-9561-fb3a3d760218" providerId="AD" clId="Web-{71DF4B65-E6D7-4A40-9861-27C710E2C48D}" dt="2024-11-11T14:57:15.507" v="424"/>
          <ac:grpSpMkLst>
            <pc:docMk/>
            <pc:sldMk cId="892350539" sldId="351"/>
            <ac:grpSpMk id="100" creationId="{1535B7D9-8166-91B7-E220-DA5891558D03}"/>
          </ac:grpSpMkLst>
        </pc:grpChg>
        <pc:grpChg chg="add">
          <ac:chgData name="ENEKO LAZPITA SUINAGA" userId="S::e.lazpita@upm.es::03ca8ae1-9a00-4a22-9561-fb3a3d760218" providerId="AD" clId="Web-{71DF4B65-E6D7-4A40-9861-27C710E2C48D}" dt="2024-11-11T14:57:09.538" v="404"/>
          <ac:grpSpMkLst>
            <pc:docMk/>
            <pc:sldMk cId="892350539" sldId="351"/>
            <ac:grpSpMk id="113" creationId="{ABF12080-DD2C-76BC-0390-AB503E03C633}"/>
          </ac:grpSpMkLst>
        </pc:grpChg>
        <pc:grpChg chg="add del">
          <ac:chgData name="ENEKO LAZPITA SUINAGA" userId="S::e.lazpita@upm.es::03ca8ae1-9a00-4a22-9561-fb3a3d760218" providerId="AD" clId="Web-{71DF4B65-E6D7-4A40-9861-27C710E2C48D}" dt="2024-11-11T14:57:12.710" v="413"/>
          <ac:grpSpMkLst>
            <pc:docMk/>
            <pc:sldMk cId="892350539" sldId="351"/>
            <ac:grpSpMk id="123" creationId="{CF3D3197-D09A-79FC-22AA-5AF0299A5F86}"/>
          </ac:grpSpMkLst>
        </pc:grpChg>
        <pc:picChg chg="add del">
          <ac:chgData name="ENEKO LAZPITA SUINAGA" userId="S::e.lazpita@upm.es::03ca8ae1-9a00-4a22-9561-fb3a3d760218" providerId="AD" clId="Web-{71DF4B65-E6D7-4A40-9861-27C710E2C48D}" dt="2024-11-11T14:57:15.523" v="433"/>
          <ac:picMkLst>
            <pc:docMk/>
            <pc:sldMk cId="892350539" sldId="351"/>
            <ac:picMk id="2" creationId="{946E7402-A925-41F0-A48E-4A6C7877C237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23" v="434"/>
          <ac:picMkLst>
            <pc:docMk/>
            <pc:sldMk cId="892350539" sldId="351"/>
            <ac:picMk id="6" creationId="{903C5E48-250B-48EC-2821-A99B5BBA1ADF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23" v="435"/>
          <ac:picMkLst>
            <pc:docMk/>
            <pc:sldMk cId="892350539" sldId="351"/>
            <ac:picMk id="7" creationId="{FCDDF3F1-223D-EE5C-CBDF-608A7087C73F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2.710" v="411"/>
          <ac:picMkLst>
            <pc:docMk/>
            <pc:sldMk cId="892350539" sldId="351"/>
            <ac:picMk id="127" creationId="{F4E5C811-CC5F-651B-A4DD-ED796AB4C149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07" v="425"/>
          <ac:picMkLst>
            <pc:docMk/>
            <pc:sldMk cId="892350539" sldId="351"/>
            <ac:picMk id="144" creationId="{4627BAB9-DDB0-3FFA-069A-C3FB24D9E143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07" v="427"/>
          <ac:picMkLst>
            <pc:docMk/>
            <pc:sldMk cId="892350539" sldId="351"/>
            <ac:picMk id="148" creationId="{B9B1B9E2-D1EA-656A-BDBC-7D3363AB5026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07" v="429"/>
          <ac:picMkLst>
            <pc:docMk/>
            <pc:sldMk cId="892350539" sldId="351"/>
            <ac:picMk id="151" creationId="{F2643A63-9208-9768-A14E-26A3200339B0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07" v="430"/>
          <ac:picMkLst>
            <pc:docMk/>
            <pc:sldMk cId="892350539" sldId="351"/>
            <ac:picMk id="152" creationId="{F127E4DB-DF7A-75E8-1ECD-7F46664904B3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23" v="432"/>
          <ac:picMkLst>
            <pc:docMk/>
            <pc:sldMk cId="892350539" sldId="351"/>
            <ac:picMk id="155" creationId="{2FE9B234-0A4A-6078-84B1-25179A351217}"/>
          </ac:picMkLst>
        </pc:pic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3" creationId="{F7201383-63B4-8F41-8B43-9B41D7B23C00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4" creationId="{7679A580-2826-C032-467F-78820E41F714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5" creationId="{507397DB-4490-81D7-FD14-EFCB20C43041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6" creationId="{5D53FA6B-7FA6-BA21-A4EC-6E03045FFBA9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8" creationId="{2325BA15-F584-D290-69B8-0E49D26A750C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9" creationId="{B946735B-3A05-66BA-8770-7D1CE5808840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0" creationId="{8A79FF15-E1C6-EB45-2F21-DB5393594FAE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1" creationId="{2854DAB4-5863-13FB-9078-76715AD9634F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2" creationId="{B9F9CB9C-39F8-CAC5-2F2F-C298A0483E72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3" creationId="{FEAC98DF-A636-848A-FB00-F215499E8F08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4" creationId="{964A7607-620C-724F-9C18-B57C16388855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5" creationId="{A538E971-0F2C-7E9A-B3A6-4885483390B6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6" creationId="{0F1D2BE5-59F7-154B-735C-C1AAC9C676AD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7" creationId="{E3462464-C2C8-502F-067C-A91C91F855D5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8" creationId="{3C59B802-9690-EA70-8C25-E2A7CAD0C27C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9" creationId="{5BAD011B-F578-DC34-7EB2-5E75BBFEB087}"/>
          </ac:cxnSpMkLst>
        </pc:cxnChg>
      </pc:sldChg>
      <pc:sldChg chg="del">
        <pc:chgData name="ENEKO LAZPITA SUINAGA" userId="S::e.lazpita@upm.es::03ca8ae1-9a00-4a22-9561-fb3a3d760218" providerId="AD" clId="Web-{71DF4B65-E6D7-4A40-9861-27C710E2C48D}" dt="2024-11-11T14:44:55.237" v="238"/>
        <pc:sldMkLst>
          <pc:docMk/>
          <pc:sldMk cId="1697244465" sldId="355"/>
        </pc:sldMkLst>
      </pc:sldChg>
      <pc:sldChg chg="addSp delSp modSp delAnim">
        <pc:chgData name="ENEKO LAZPITA SUINAGA" userId="S::e.lazpita@upm.es::03ca8ae1-9a00-4a22-9561-fb3a3d760218" providerId="AD" clId="Web-{71DF4B65-E6D7-4A40-9861-27C710E2C48D}" dt="2024-11-11T15:32:27.370" v="478" actId="1076"/>
        <pc:sldMkLst>
          <pc:docMk/>
          <pc:sldMk cId="445727411" sldId="356"/>
        </pc:sldMkLst>
        <pc:spChg chg="del">
          <ac:chgData name="ENEKO LAZPITA SUINAGA" userId="S::e.lazpita@upm.es::03ca8ae1-9a00-4a22-9561-fb3a3d760218" providerId="AD" clId="Web-{71DF4B65-E6D7-4A40-9861-27C710E2C48D}" dt="2024-11-11T14:36:55.761" v="89"/>
          <ac:spMkLst>
            <pc:docMk/>
            <pc:sldMk cId="445727411" sldId="356"/>
            <ac:spMk id="5" creationId="{65549E61-A7F1-F43F-D77B-F83D8EA987BA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6:39.120" v="88"/>
          <ac:spMkLst>
            <pc:docMk/>
            <pc:sldMk cId="445727411" sldId="356"/>
            <ac:spMk id="7" creationId="{9F33C74D-C83D-089D-CCB0-2F1A57BA1D64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37:20.278" v="103" actId="1076"/>
          <ac:spMkLst>
            <pc:docMk/>
            <pc:sldMk cId="445727411" sldId="356"/>
            <ac:spMk id="9" creationId="{49293F21-B03A-F855-AD91-7A5179398F8A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5:32:27.370" v="478" actId="1076"/>
          <ac:spMkLst>
            <pc:docMk/>
            <pc:sldMk cId="445727411" sldId="356"/>
            <ac:spMk id="11" creationId="{93E22790-266B-D8BB-8A77-D4782E28EF49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37:20.309" v="104" actId="1076"/>
          <ac:spMkLst>
            <pc:docMk/>
            <pc:sldMk cId="445727411" sldId="356"/>
            <ac:spMk id="12" creationId="{97B249DF-E83B-FD16-4E2C-051F948B2E87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6:55.761" v="90"/>
          <ac:spMkLst>
            <pc:docMk/>
            <pc:sldMk cId="445727411" sldId="356"/>
            <ac:spMk id="13" creationId="{94B9701B-CCAB-0129-3C67-F702077DEC2C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49:10.750" v="305" actId="1076"/>
          <ac:spMkLst>
            <pc:docMk/>
            <pc:sldMk cId="445727411" sldId="356"/>
            <ac:spMk id="17" creationId="{D5877882-01E7-5769-1D92-D3766DFE3A32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49:10.734" v="304" actId="1076"/>
          <ac:spMkLst>
            <pc:docMk/>
            <pc:sldMk cId="445727411" sldId="356"/>
            <ac:spMk id="20" creationId="{445FC75E-E5F8-77F5-FFD3-9F18844C04CB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49:10.750" v="306" actId="1076"/>
          <ac:spMkLst>
            <pc:docMk/>
            <pc:sldMk cId="445727411" sldId="356"/>
            <ac:spMk id="21" creationId="{14FEB922-0CA3-45E2-CBE4-6DBBED4E4545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47:27.370" v="275"/>
          <ac:spMkLst>
            <pc:docMk/>
            <pc:sldMk cId="445727411" sldId="356"/>
            <ac:spMk id="23" creationId="{5FCC56C7-7E29-1C4B-A79C-89FC693E5D6F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49:10.718" v="303" actId="1076"/>
          <ac:spMkLst>
            <pc:docMk/>
            <pc:sldMk cId="445727411" sldId="356"/>
            <ac:spMk id="24" creationId="{4026A5C7-B97F-781B-0ED7-0266B186F921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0:18.612" v="312" actId="1076"/>
          <ac:spMkLst>
            <pc:docMk/>
            <pc:sldMk cId="445727411" sldId="356"/>
            <ac:spMk id="25" creationId="{28ECF802-9104-8026-9D37-2DF93D6CDCC1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3:50.888" v="354" actId="1076"/>
          <ac:spMkLst>
            <pc:docMk/>
            <pc:sldMk cId="445727411" sldId="356"/>
            <ac:spMk id="26" creationId="{5F2D9DC0-F34E-ABA6-F50C-EFAFF36D6B51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4:00.795" v="356" actId="1076"/>
          <ac:spMkLst>
            <pc:docMk/>
            <pc:sldMk cId="445727411" sldId="356"/>
            <ac:spMk id="27" creationId="{AADC4FDF-16F4-ADA1-91A3-002E34E2950F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1:38.101" v="331" actId="14100"/>
          <ac:spMkLst>
            <pc:docMk/>
            <pc:sldMk cId="445727411" sldId="356"/>
            <ac:spMk id="29" creationId="{739A8E08-0ADD-251B-7C81-7790A8419E54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4:19.608" v="366" actId="1076"/>
          <ac:spMkLst>
            <pc:docMk/>
            <pc:sldMk cId="445727411" sldId="356"/>
            <ac:spMk id="30" creationId="{8D8E15CC-DDD1-7777-0B60-A02398E1EC0B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7:55.806" v="439" actId="20577"/>
          <ac:spMkLst>
            <pc:docMk/>
            <pc:sldMk cId="445727411" sldId="356"/>
            <ac:spMk id="31" creationId="{343342FB-DECC-8D52-927B-3B8745D285CB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4:10.717" v="363" actId="20577"/>
          <ac:spMkLst>
            <pc:docMk/>
            <pc:sldMk cId="445727411" sldId="356"/>
            <ac:spMk id="32" creationId="{DB6FF821-1CDB-0AB1-FCAE-25E9768A2A52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4:17.452" v="365" actId="1076"/>
          <ac:spMkLst>
            <pc:docMk/>
            <pc:sldMk cId="445727411" sldId="356"/>
            <ac:spMk id="34" creationId="{4F07F23A-31A0-8197-FE56-98A3F68F55AB}"/>
          </ac:spMkLst>
        </pc:spChg>
        <pc:spChg chg="add">
          <ac:chgData name="ENEKO LAZPITA SUINAGA" userId="S::e.lazpita@upm.es::03ca8ae1-9a00-4a22-9561-fb3a3d760218" providerId="AD" clId="Web-{71DF4B65-E6D7-4A40-9861-27C710E2C48D}" dt="2024-11-11T14:55:28.580" v="367"/>
          <ac:spMkLst>
            <pc:docMk/>
            <pc:sldMk cId="445727411" sldId="356"/>
            <ac:spMk id="35" creationId="{0B4B8D33-CBBA-7210-2526-8EB48B54E81D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5:37.815" v="377" actId="20577"/>
          <ac:spMkLst>
            <pc:docMk/>
            <pc:sldMk cId="445727411" sldId="356"/>
            <ac:spMk id="36" creationId="{4FC09BB3-A833-B2B6-87AC-EACCFB97A3DB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37:20.544" v="109" actId="1076"/>
          <ac:spMkLst>
            <pc:docMk/>
            <pc:sldMk cId="445727411" sldId="356"/>
            <ac:spMk id="1048" creationId="{54B723EF-C6B0-FECD-C948-0EB8525C21D0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44:45.674" v="235" actId="20577"/>
          <ac:spMkLst>
            <pc:docMk/>
            <pc:sldMk cId="445727411" sldId="356"/>
            <ac:spMk id="1056" creationId="{87768079-71A3-E34A-FC93-08B83B3A6279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31"/>
          <ac:spMkLst>
            <pc:docMk/>
            <pc:sldMk cId="445727411" sldId="356"/>
            <ac:spMk id="1059" creationId="{EE63C9D5-713F-9347-275A-B02205B18107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30"/>
          <ac:spMkLst>
            <pc:docMk/>
            <pc:sldMk cId="445727411" sldId="356"/>
            <ac:spMk id="1060" creationId="{4FB347C1-C9E4-A1FA-1893-48E517DC0011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28"/>
          <ac:spMkLst>
            <pc:docMk/>
            <pc:sldMk cId="445727411" sldId="356"/>
            <ac:spMk id="1065" creationId="{26359708-BB53-D1B3-0A72-E543F830D92B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26"/>
          <ac:spMkLst>
            <pc:docMk/>
            <pc:sldMk cId="445727411" sldId="356"/>
            <ac:spMk id="1072" creationId="{073DEF00-507C-3CB2-21B3-AD1DDA1FB9DE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25"/>
          <ac:spMkLst>
            <pc:docMk/>
            <pc:sldMk cId="445727411" sldId="356"/>
            <ac:spMk id="1074" creationId="{29C905E9-0B18-7477-6BA8-38FE7A4CC660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24"/>
          <ac:spMkLst>
            <pc:docMk/>
            <pc:sldMk cId="445727411" sldId="356"/>
            <ac:spMk id="1075" creationId="{0FC4D3AF-DB32-A429-5B96-26F5B66D596F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23"/>
          <ac:spMkLst>
            <pc:docMk/>
            <pc:sldMk cId="445727411" sldId="356"/>
            <ac:spMk id="1076" creationId="{8CF8104B-D989-E247-A9E0-554106988F81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22" v="122"/>
          <ac:spMkLst>
            <pc:docMk/>
            <pc:sldMk cId="445727411" sldId="356"/>
            <ac:spMk id="1077" creationId="{F44198EC-25AD-D537-F98A-2A20D0F2D70C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22" v="119"/>
          <ac:spMkLst>
            <pc:docMk/>
            <pc:sldMk cId="445727411" sldId="356"/>
            <ac:spMk id="1080" creationId="{3DAA244A-ED39-562C-F763-5FF753D43AE0}"/>
          </ac:spMkLst>
        </pc:spChg>
        <pc:grpChg chg="mod">
          <ac:chgData name="ENEKO LAZPITA SUINAGA" userId="S::e.lazpita@upm.es::03ca8ae1-9a00-4a22-9561-fb3a3d760218" providerId="AD" clId="Web-{71DF4B65-E6D7-4A40-9861-27C710E2C48D}" dt="2024-11-11T14:37:20.340" v="105" actId="1076"/>
          <ac:grpSpMkLst>
            <pc:docMk/>
            <pc:sldMk cId="445727411" sldId="356"/>
            <ac:grpSpMk id="14" creationId="{62487271-9D90-00BB-86DB-D9BA5B77C9C7}"/>
          </ac:grpSpMkLst>
        </pc:grpChg>
        <pc:grpChg chg="add del mod">
          <ac:chgData name="ENEKO LAZPITA SUINAGA" userId="S::e.lazpita@upm.es::03ca8ae1-9a00-4a22-9561-fb3a3d760218" providerId="AD" clId="Web-{71DF4B65-E6D7-4A40-9861-27C710E2C48D}" dt="2024-11-11T14:37:58.249" v="136"/>
          <ac:grpSpMkLst>
            <pc:docMk/>
            <pc:sldMk cId="445727411" sldId="356"/>
            <ac:grpSpMk id="18" creationId="{C8737DA6-8EBF-84B7-2E7C-A2BE04B7A023}"/>
          </ac:grpSpMkLst>
        </pc:grpChg>
        <pc:grpChg chg="mod">
          <ac:chgData name="ENEKO LAZPITA SUINAGA" userId="S::e.lazpita@upm.es::03ca8ae1-9a00-4a22-9561-fb3a3d760218" providerId="AD" clId="Web-{71DF4B65-E6D7-4A40-9861-27C710E2C48D}" dt="2024-11-11T14:37:20.465" v="107" actId="1076"/>
          <ac:grpSpMkLst>
            <pc:docMk/>
            <pc:sldMk cId="445727411" sldId="356"/>
            <ac:grpSpMk id="38" creationId="{8F09CC43-9957-5BD4-F3CC-0A7B175BE21D}"/>
          </ac:grpSpMkLst>
        </pc:grpChg>
        <pc:grpChg chg="mod">
          <ac:chgData name="ENEKO LAZPITA SUINAGA" userId="S::e.lazpita@upm.es::03ca8ae1-9a00-4a22-9561-fb3a3d760218" providerId="AD" clId="Web-{71DF4B65-E6D7-4A40-9861-27C710E2C48D}" dt="2024-11-11T14:37:20.512" v="108" actId="1076"/>
          <ac:grpSpMkLst>
            <pc:docMk/>
            <pc:sldMk cId="445727411" sldId="356"/>
            <ac:grpSpMk id="1037" creationId="{3C401B94-CFA7-F3C3-B44B-C1F5C9A9BD2F}"/>
          </ac:grpSpMkLst>
        </pc:grpChg>
        <pc:grpChg chg="mod">
          <ac:chgData name="ENEKO LAZPITA SUINAGA" userId="S::e.lazpita@upm.es::03ca8ae1-9a00-4a22-9561-fb3a3d760218" providerId="AD" clId="Web-{71DF4B65-E6D7-4A40-9861-27C710E2C48D}" dt="2024-11-11T14:37:20.575" v="110" actId="1076"/>
          <ac:grpSpMkLst>
            <pc:docMk/>
            <pc:sldMk cId="445727411" sldId="356"/>
            <ac:grpSpMk id="1049" creationId="{02F5F402-ECE1-A0C7-8060-FA18511B2044}"/>
          </ac:grpSpMkLst>
        </pc:grpChg>
        <pc:grpChg chg="del">
          <ac:chgData name="ENEKO LAZPITA SUINAGA" userId="S::e.lazpita@upm.es::03ca8ae1-9a00-4a22-9561-fb3a3d760218" providerId="AD" clId="Web-{71DF4B65-E6D7-4A40-9861-27C710E2C48D}" dt="2024-11-11T14:37:34.622" v="118"/>
          <ac:grpSpMkLst>
            <pc:docMk/>
            <pc:sldMk cId="445727411" sldId="356"/>
            <ac:grpSpMk id="2049" creationId="{0A874496-0CFE-D151-60F9-D8D53A24C170}"/>
          </ac:grpSpMkLst>
        </pc:grpChg>
        <pc:grpChg chg="del">
          <ac:chgData name="ENEKO LAZPITA SUINAGA" userId="S::e.lazpita@upm.es::03ca8ae1-9a00-4a22-9561-fb3a3d760218" providerId="AD" clId="Web-{71DF4B65-E6D7-4A40-9861-27C710E2C48D}" dt="2024-11-11T14:37:34.622" v="117"/>
          <ac:grpSpMkLst>
            <pc:docMk/>
            <pc:sldMk cId="445727411" sldId="356"/>
            <ac:grpSpMk id="2059" creationId="{06161010-7029-35FC-C36D-CAA8C520BB1E}"/>
          </ac:grpSpMkLst>
        </pc:grpChg>
        <pc:picChg chg="del mod">
          <ac:chgData name="ENEKO LAZPITA SUINAGA" userId="S::e.lazpita@upm.es::03ca8ae1-9a00-4a22-9561-fb3a3d760218" providerId="AD" clId="Web-{71DF4B65-E6D7-4A40-9861-27C710E2C48D}" dt="2024-11-11T14:39:47.941" v="145"/>
          <ac:picMkLst>
            <pc:docMk/>
            <pc:sldMk cId="445727411" sldId="356"/>
            <ac:picMk id="2" creationId="{DA916290-49B8-3128-3831-9987F999538F}"/>
          </ac:picMkLst>
        </pc:picChg>
        <pc:picChg chg="del mod">
          <ac:chgData name="ENEKO LAZPITA SUINAGA" userId="S::e.lazpita@upm.es::03ca8ae1-9a00-4a22-9561-fb3a3d760218" providerId="AD" clId="Web-{71DF4B65-E6D7-4A40-9861-27C710E2C48D}" dt="2024-11-11T14:38:00.733" v="138"/>
          <ac:picMkLst>
            <pc:docMk/>
            <pc:sldMk cId="445727411" sldId="356"/>
            <ac:picMk id="3" creationId="{13BD591F-DBD7-26A1-F926-B8A64F04D63B}"/>
          </ac:picMkLst>
        </pc:picChg>
        <pc:picChg chg="del mod">
          <ac:chgData name="ENEKO LAZPITA SUINAGA" userId="S::e.lazpita@upm.es::03ca8ae1-9a00-4a22-9561-fb3a3d760218" providerId="AD" clId="Web-{71DF4B65-E6D7-4A40-9861-27C710E2C48D}" dt="2024-11-11T14:38:00.733" v="137"/>
          <ac:picMkLst>
            <pc:docMk/>
            <pc:sldMk cId="445727411" sldId="356"/>
            <ac:picMk id="4" creationId="{33923886-CAEE-4CFE-96B8-0143D06ECABC}"/>
          </ac:picMkLst>
        </pc:picChg>
        <pc:picChg chg="add mod modCrop">
          <ac:chgData name="ENEKO LAZPITA SUINAGA" userId="S::e.lazpita@upm.es::03ca8ae1-9a00-4a22-9561-fb3a3d760218" providerId="AD" clId="Web-{71DF4B65-E6D7-4A40-9861-27C710E2C48D}" dt="2024-11-11T14:40:34.037" v="154" actId="1076"/>
          <ac:picMkLst>
            <pc:docMk/>
            <pc:sldMk cId="445727411" sldId="356"/>
            <ac:picMk id="8" creationId="{B63DD5B5-584B-55A5-7F37-51D114F1B2A5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38" v="133"/>
          <ac:picMkLst>
            <pc:docMk/>
            <pc:sldMk cId="445727411" sldId="356"/>
            <ac:picMk id="1057" creationId="{650B79F2-0A7A-CD87-14F2-EB98A439E48A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38" v="132"/>
          <ac:picMkLst>
            <pc:docMk/>
            <pc:sldMk cId="445727411" sldId="356"/>
            <ac:picMk id="1058" creationId="{6A978CC3-1ED2-DE12-667E-8ABA553C48B2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38" v="129"/>
          <ac:picMkLst>
            <pc:docMk/>
            <pc:sldMk cId="445727411" sldId="356"/>
            <ac:picMk id="1062" creationId="{7BC4617D-ADEB-7A87-6350-CDF9A203B9AB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38" v="127"/>
          <ac:picMkLst>
            <pc:docMk/>
            <pc:sldMk cId="445727411" sldId="356"/>
            <ac:picMk id="1070" creationId="{D3F231D0-F842-A510-11FD-05A746FE2415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38" v="134"/>
          <ac:picMkLst>
            <pc:docMk/>
            <pc:sldMk cId="445727411" sldId="356"/>
            <ac:picMk id="1073" creationId="{59A23369-BF2E-5AEA-FB9B-44491169C031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22" v="121"/>
          <ac:picMkLst>
            <pc:docMk/>
            <pc:sldMk cId="445727411" sldId="356"/>
            <ac:picMk id="1078" creationId="{5BB2DB62-234A-10B9-4181-C7735E0FF50C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22" v="120"/>
          <ac:picMkLst>
            <pc:docMk/>
            <pc:sldMk cId="445727411" sldId="356"/>
            <ac:picMk id="1079" creationId="{975BF301-9222-FFC2-F95E-133AD3D7837F}"/>
          </ac:picMkLst>
        </pc:picChg>
        <pc:cxnChg chg="add del mod">
          <ac:chgData name="ENEKO LAZPITA SUINAGA" userId="S::e.lazpita@upm.es::03ca8ae1-9a00-4a22-9561-fb3a3d760218" providerId="AD" clId="Web-{71DF4B65-E6D7-4A40-9861-27C710E2C48D}" dt="2024-11-11T14:50:54.302" v="319"/>
          <ac:cxnSpMkLst>
            <pc:docMk/>
            <pc:sldMk cId="445727411" sldId="356"/>
            <ac:cxnSpMk id="28" creationId="{FA8EDFBA-AE50-223D-A264-07DC599FA5B7}"/>
          </ac:cxnSpMkLst>
        </pc:cxnChg>
      </pc:sldChg>
      <pc:sldChg chg="del">
        <pc:chgData name="ENEKO LAZPITA SUINAGA" userId="S::e.lazpita@upm.es::03ca8ae1-9a00-4a22-9561-fb3a3d760218" providerId="AD" clId="Web-{71DF4B65-E6D7-4A40-9861-27C710E2C48D}" dt="2024-11-11T14:44:55.191" v="237"/>
        <pc:sldMkLst>
          <pc:docMk/>
          <pc:sldMk cId="731747118" sldId="357"/>
        </pc:sldMkLst>
      </pc:sldChg>
      <pc:sldChg chg="addSp delSp modSp add replId addAnim">
        <pc:chgData name="ENEKO LAZPITA SUINAGA" userId="S::e.lazpita@upm.es::03ca8ae1-9a00-4a22-9561-fb3a3d760218" providerId="AD" clId="Web-{71DF4B65-E6D7-4A40-9861-27C710E2C48D}" dt="2024-11-11T15:32:34.214" v="480"/>
        <pc:sldMkLst>
          <pc:docMk/>
          <pc:sldMk cId="3812425577" sldId="357"/>
        </pc:sldMkLst>
        <pc:spChg chg="add">
          <ac:chgData name="ENEKO LAZPITA SUINAGA" userId="S::e.lazpita@upm.es::03ca8ae1-9a00-4a22-9561-fb3a3d760218" providerId="AD" clId="Web-{71DF4B65-E6D7-4A40-9861-27C710E2C48D}" dt="2024-11-11T15:32:34.214" v="480"/>
          <ac:spMkLst>
            <pc:docMk/>
            <pc:sldMk cId="3812425577" sldId="357"/>
            <ac:spMk id="7" creationId="{2DCA9DAA-AB24-972D-DD38-2E9E2EC1032C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32:33.917" v="479"/>
          <ac:spMkLst>
            <pc:docMk/>
            <pc:sldMk cId="3812425577" sldId="357"/>
            <ac:spMk id="11" creationId="{93E22790-266B-D8BB-8A77-D4782E28EF49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53"/>
          <ac:spMkLst>
            <pc:docMk/>
            <pc:sldMk cId="3812425577" sldId="357"/>
            <ac:spMk id="17" creationId="{D5877882-01E7-5769-1D92-D3766DFE3A32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52"/>
          <ac:spMkLst>
            <pc:docMk/>
            <pc:sldMk cId="3812425577" sldId="357"/>
            <ac:spMk id="20" creationId="{445FC75E-E5F8-77F5-FFD3-9F18844C04CB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51"/>
          <ac:spMkLst>
            <pc:docMk/>
            <pc:sldMk cId="3812425577" sldId="357"/>
            <ac:spMk id="21" creationId="{14FEB922-0CA3-45E2-CBE4-6DBBED4E4545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50"/>
          <ac:spMkLst>
            <pc:docMk/>
            <pc:sldMk cId="3812425577" sldId="357"/>
            <ac:spMk id="24" creationId="{4026A5C7-B97F-781B-0ED7-0266B186F921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9"/>
          <ac:spMkLst>
            <pc:docMk/>
            <pc:sldMk cId="3812425577" sldId="357"/>
            <ac:spMk id="25" creationId="{28ECF802-9104-8026-9D37-2DF93D6CDCC1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8"/>
          <ac:spMkLst>
            <pc:docMk/>
            <pc:sldMk cId="3812425577" sldId="357"/>
            <ac:spMk id="26" creationId="{5F2D9DC0-F34E-ABA6-F50C-EFAFF36D6B51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7"/>
          <ac:spMkLst>
            <pc:docMk/>
            <pc:sldMk cId="3812425577" sldId="357"/>
            <ac:spMk id="27" creationId="{AADC4FDF-16F4-ADA1-91A3-002E34E2950F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6"/>
          <ac:spMkLst>
            <pc:docMk/>
            <pc:sldMk cId="3812425577" sldId="357"/>
            <ac:spMk id="29" creationId="{739A8E08-0ADD-251B-7C81-7790A8419E54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5"/>
          <ac:spMkLst>
            <pc:docMk/>
            <pc:sldMk cId="3812425577" sldId="357"/>
            <ac:spMk id="30" creationId="{8D8E15CC-DDD1-7777-0B60-A02398E1EC0B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4"/>
          <ac:spMkLst>
            <pc:docMk/>
            <pc:sldMk cId="3812425577" sldId="357"/>
            <ac:spMk id="31" creationId="{343342FB-DECC-8D52-927B-3B8745D285CB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3"/>
          <ac:spMkLst>
            <pc:docMk/>
            <pc:sldMk cId="3812425577" sldId="357"/>
            <ac:spMk id="32" creationId="{DB6FF821-1CDB-0AB1-FCAE-25E9768A2A52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2"/>
          <ac:spMkLst>
            <pc:docMk/>
            <pc:sldMk cId="3812425577" sldId="357"/>
            <ac:spMk id="34" creationId="{4F07F23A-31A0-8197-FE56-98A3F68F55AB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1"/>
          <ac:spMkLst>
            <pc:docMk/>
            <pc:sldMk cId="3812425577" sldId="357"/>
            <ac:spMk id="35" creationId="{0B4B8D33-CBBA-7210-2526-8EB48B54E81D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0"/>
          <ac:spMkLst>
            <pc:docMk/>
            <pc:sldMk cId="3812425577" sldId="357"/>
            <ac:spMk id="36" creationId="{4FC09BB3-A833-B2B6-87AC-EACCFB97A3DB}"/>
          </ac:spMkLst>
        </pc:spChg>
        <pc:picChg chg="add mod">
          <ac:chgData name="ENEKO LAZPITA SUINAGA" userId="S::e.lazpita@upm.es::03ca8ae1-9a00-4a22-9561-fb3a3d760218" providerId="AD" clId="Web-{71DF4B65-E6D7-4A40-9861-27C710E2C48D}" dt="2024-11-11T15:31:27.648" v="470" actId="1076"/>
          <ac:picMkLst>
            <pc:docMk/>
            <pc:sldMk cId="3812425577" sldId="357"/>
            <ac:picMk id="2" creationId="{B8A6B0A9-2261-3444-E721-83A2ADCEE721}"/>
          </ac:picMkLst>
        </pc:picChg>
        <pc:picChg chg="add mod">
          <ac:chgData name="ENEKO LAZPITA SUINAGA" userId="S::e.lazpita@upm.es::03ca8ae1-9a00-4a22-9561-fb3a3d760218" providerId="AD" clId="Web-{71DF4B65-E6D7-4A40-9861-27C710E2C48D}" dt="2024-11-11T15:31:26.882" v="469" actId="1076"/>
          <ac:picMkLst>
            <pc:docMk/>
            <pc:sldMk cId="3812425577" sldId="357"/>
            <ac:picMk id="3" creationId="{8611F96A-6165-3E0F-F9D6-902DBAAAAC1A}"/>
          </ac:picMkLst>
        </pc:picChg>
        <pc:picChg chg="add mod">
          <ac:chgData name="ENEKO LAZPITA SUINAGA" userId="S::e.lazpita@upm.es::03ca8ae1-9a00-4a22-9561-fb3a3d760218" providerId="AD" clId="Web-{71DF4B65-E6D7-4A40-9861-27C710E2C48D}" dt="2024-11-11T15:31:30.523" v="473" actId="1076"/>
          <ac:picMkLst>
            <pc:docMk/>
            <pc:sldMk cId="3812425577" sldId="357"/>
            <ac:picMk id="4" creationId="{5D2E7A58-638F-D095-0BD2-337BF3293615}"/>
          </ac:picMkLst>
        </pc:picChg>
        <pc:picChg chg="add mod">
          <ac:chgData name="ENEKO LAZPITA SUINAGA" userId="S::e.lazpita@upm.es::03ca8ae1-9a00-4a22-9561-fb3a3d760218" providerId="AD" clId="Web-{71DF4B65-E6D7-4A40-9861-27C710E2C48D}" dt="2024-11-11T15:31:31.195" v="474" actId="1076"/>
          <ac:picMkLst>
            <pc:docMk/>
            <pc:sldMk cId="3812425577" sldId="357"/>
            <ac:picMk id="5" creationId="{C4001576-90F9-6F6E-2245-D657D7FDE87E}"/>
          </ac:picMkLst>
        </pc:picChg>
      </pc:sldChg>
      <pc:sldChg chg="del">
        <pc:chgData name="ENEKO LAZPITA SUINAGA" userId="S::e.lazpita@upm.es::03ca8ae1-9a00-4a22-9561-fb3a3d760218" providerId="AD" clId="Web-{71DF4B65-E6D7-4A40-9861-27C710E2C48D}" dt="2024-11-11T14:44:55.128" v="236"/>
        <pc:sldMkLst>
          <pc:docMk/>
          <pc:sldMk cId="702056766" sldId="365"/>
        </pc:sldMkLst>
      </pc:sldChg>
    </pc:docChg>
  </pc:docChgLst>
  <pc:docChgLst>
    <pc:chgData name="ENEKO LAZPITA SUINAGA" userId="03ca8ae1-9a00-4a22-9561-fb3a3d760218" providerId="ADAL" clId="{86DD1DF0-11FF-4062-891C-881E6194E886}"/>
    <pc:docChg chg="undo custSel modSld">
      <pc:chgData name="ENEKO LAZPITA SUINAGA" userId="03ca8ae1-9a00-4a22-9561-fb3a3d760218" providerId="ADAL" clId="{86DD1DF0-11FF-4062-891C-881E6194E886}" dt="2024-11-29T10:34:01.127" v="142" actId="14100"/>
      <pc:docMkLst>
        <pc:docMk/>
      </pc:docMkLst>
      <pc:sldChg chg="modSp mod">
        <pc:chgData name="ENEKO LAZPITA SUINAGA" userId="03ca8ae1-9a00-4a22-9561-fb3a3d760218" providerId="ADAL" clId="{86DD1DF0-11FF-4062-891C-881E6194E886}" dt="2024-11-28T15:20:17.370" v="25" actId="1035"/>
        <pc:sldMkLst>
          <pc:docMk/>
          <pc:sldMk cId="508263590" sldId="364"/>
        </pc:sldMkLst>
        <pc:spChg chg="mod">
          <ac:chgData name="ENEKO LAZPITA SUINAGA" userId="03ca8ae1-9a00-4a22-9561-fb3a3d760218" providerId="ADAL" clId="{86DD1DF0-11FF-4062-891C-881E6194E886}" dt="2024-11-28T15:20:17.370" v="25" actId="1035"/>
          <ac:spMkLst>
            <pc:docMk/>
            <pc:sldMk cId="508263590" sldId="364"/>
            <ac:spMk id="1100" creationId="{17B4ED5C-C88E-E619-EEB6-3BD05998E280}"/>
          </ac:spMkLst>
        </pc:spChg>
        <pc:spChg chg="mod">
          <ac:chgData name="ENEKO LAZPITA SUINAGA" userId="03ca8ae1-9a00-4a22-9561-fb3a3d760218" providerId="ADAL" clId="{86DD1DF0-11FF-4062-891C-881E6194E886}" dt="2024-11-28T15:20:17.370" v="25" actId="1035"/>
          <ac:spMkLst>
            <pc:docMk/>
            <pc:sldMk cId="508263590" sldId="364"/>
            <ac:spMk id="1102" creationId="{D1035F55-5E23-4968-096F-1A8F65BBFCFE}"/>
          </ac:spMkLst>
        </pc:spChg>
        <pc:spChg chg="mod">
          <ac:chgData name="ENEKO LAZPITA SUINAGA" userId="03ca8ae1-9a00-4a22-9561-fb3a3d760218" providerId="ADAL" clId="{86DD1DF0-11FF-4062-891C-881E6194E886}" dt="2024-11-28T15:20:17.370" v="25" actId="1035"/>
          <ac:spMkLst>
            <pc:docMk/>
            <pc:sldMk cId="508263590" sldId="364"/>
            <ac:spMk id="1103" creationId="{22F8399F-BA07-1265-A77B-249615AA9978}"/>
          </ac:spMkLst>
        </pc:spChg>
        <pc:picChg chg="mod">
          <ac:chgData name="ENEKO LAZPITA SUINAGA" userId="03ca8ae1-9a00-4a22-9561-fb3a3d760218" providerId="ADAL" clId="{86DD1DF0-11FF-4062-891C-881E6194E886}" dt="2024-11-28T15:20:02.132" v="18" actId="1035"/>
          <ac:picMkLst>
            <pc:docMk/>
            <pc:sldMk cId="508263590" sldId="364"/>
            <ac:picMk id="1093" creationId="{A7A3D5C2-EF91-14CC-5D3E-B314B49AD585}"/>
          </ac:picMkLst>
        </pc:picChg>
        <pc:picChg chg="mod">
          <ac:chgData name="ENEKO LAZPITA SUINAGA" userId="03ca8ae1-9a00-4a22-9561-fb3a3d760218" providerId="ADAL" clId="{86DD1DF0-11FF-4062-891C-881E6194E886}" dt="2024-11-28T15:20:17.370" v="25" actId="1035"/>
          <ac:picMkLst>
            <pc:docMk/>
            <pc:sldMk cId="508263590" sldId="364"/>
            <ac:picMk id="1098" creationId="{A697CFA6-52FB-5F78-CB34-250ED38F8454}"/>
          </ac:picMkLst>
        </pc:picChg>
        <pc:picChg chg="mod">
          <ac:chgData name="ENEKO LAZPITA SUINAGA" userId="03ca8ae1-9a00-4a22-9561-fb3a3d760218" providerId="ADAL" clId="{86DD1DF0-11FF-4062-891C-881E6194E886}" dt="2024-11-28T15:20:17.370" v="25" actId="1035"/>
          <ac:picMkLst>
            <pc:docMk/>
            <pc:sldMk cId="508263590" sldId="364"/>
            <ac:picMk id="1101" creationId="{60518FA1-FC80-3312-C16B-9DCC9DC97D09}"/>
          </ac:picMkLst>
        </pc:picChg>
        <pc:picChg chg="mod">
          <ac:chgData name="ENEKO LAZPITA SUINAGA" userId="03ca8ae1-9a00-4a22-9561-fb3a3d760218" providerId="ADAL" clId="{86DD1DF0-11FF-4062-891C-881E6194E886}" dt="2024-11-28T15:20:17.370" v="25" actId="1035"/>
          <ac:picMkLst>
            <pc:docMk/>
            <pc:sldMk cId="508263590" sldId="364"/>
            <ac:picMk id="1104" creationId="{13499E1D-1FA6-F5DE-6D6B-5B4476FB5CF1}"/>
          </ac:picMkLst>
        </pc:picChg>
      </pc:sldChg>
      <pc:sldChg chg="modSp mod">
        <pc:chgData name="ENEKO LAZPITA SUINAGA" userId="03ca8ae1-9a00-4a22-9561-fb3a3d760218" providerId="ADAL" clId="{86DD1DF0-11FF-4062-891C-881E6194E886}" dt="2024-11-28T16:27:25.343" v="44" actId="20577"/>
        <pc:sldMkLst>
          <pc:docMk/>
          <pc:sldMk cId="3776626786" sldId="370"/>
        </pc:sldMkLst>
        <pc:spChg chg="mod">
          <ac:chgData name="ENEKO LAZPITA SUINAGA" userId="03ca8ae1-9a00-4a22-9561-fb3a3d760218" providerId="ADAL" clId="{86DD1DF0-11FF-4062-891C-881E6194E886}" dt="2024-11-28T16:27:25.343" v="44" actId="20577"/>
          <ac:spMkLst>
            <pc:docMk/>
            <pc:sldMk cId="3776626786" sldId="370"/>
            <ac:spMk id="5" creationId="{623CE9DD-7924-E685-EA07-C470150CDF7C}"/>
          </ac:spMkLst>
        </pc:spChg>
      </pc:sldChg>
      <pc:sldChg chg="modSp mod">
        <pc:chgData name="ENEKO LAZPITA SUINAGA" userId="03ca8ae1-9a00-4a22-9561-fb3a3d760218" providerId="ADAL" clId="{86DD1DF0-11FF-4062-891C-881E6194E886}" dt="2024-11-29T10:34:01.127" v="142" actId="14100"/>
        <pc:sldMkLst>
          <pc:docMk/>
          <pc:sldMk cId="405851135" sldId="371"/>
        </pc:sldMkLst>
        <pc:spChg chg="mod">
          <ac:chgData name="ENEKO LAZPITA SUINAGA" userId="03ca8ae1-9a00-4a22-9561-fb3a3d760218" providerId="ADAL" clId="{86DD1DF0-11FF-4062-891C-881E6194E886}" dt="2024-11-29T10:33:47.966" v="139" actId="20577"/>
          <ac:spMkLst>
            <pc:docMk/>
            <pc:sldMk cId="405851135" sldId="371"/>
            <ac:spMk id="5" creationId="{1C547876-6869-F073-C7EE-3FB2C150760E}"/>
          </ac:spMkLst>
        </pc:spChg>
        <pc:spChg chg="mod">
          <ac:chgData name="ENEKO LAZPITA SUINAGA" userId="03ca8ae1-9a00-4a22-9561-fb3a3d760218" providerId="ADAL" clId="{86DD1DF0-11FF-4062-891C-881E6194E886}" dt="2024-11-29T10:33:58.799" v="141" actId="1076"/>
          <ac:spMkLst>
            <pc:docMk/>
            <pc:sldMk cId="405851135" sldId="371"/>
            <ac:spMk id="1037" creationId="{EF8D77CD-8774-0884-DE79-DB85CD3CC5A2}"/>
          </ac:spMkLst>
        </pc:spChg>
        <pc:picChg chg="mod">
          <ac:chgData name="ENEKO LAZPITA SUINAGA" userId="03ca8ae1-9a00-4a22-9561-fb3a3d760218" providerId="ADAL" clId="{86DD1DF0-11FF-4062-891C-881E6194E886}" dt="2024-11-29T10:33:54.565" v="140" actId="1076"/>
          <ac:picMkLst>
            <pc:docMk/>
            <pc:sldMk cId="405851135" sldId="371"/>
            <ac:picMk id="1035" creationId="{20B0C0A1-C9B5-6507-2D8A-35A9E81DC1CE}"/>
          </ac:picMkLst>
        </pc:picChg>
        <pc:cxnChg chg="mod">
          <ac:chgData name="ENEKO LAZPITA SUINAGA" userId="03ca8ae1-9a00-4a22-9561-fb3a3d760218" providerId="ADAL" clId="{86DD1DF0-11FF-4062-891C-881E6194E886}" dt="2024-11-29T10:34:01.127" v="142" actId="14100"/>
          <ac:cxnSpMkLst>
            <pc:docMk/>
            <pc:sldMk cId="405851135" sldId="371"/>
            <ac:cxnSpMk id="1040" creationId="{713063EB-7FEF-0A51-424C-92F0A2BBF736}"/>
          </ac:cxnSpMkLst>
        </pc:cxnChg>
      </pc:sldChg>
    </pc:docChg>
  </pc:docChgLst>
  <pc:docChgLst>
    <pc:chgData name="ENEKO LAZPITA SUINAGA" userId="03ca8ae1-9a00-4a22-9561-fb3a3d760218" providerId="ADAL" clId="{389B0BF7-7A7B-471A-B622-F1E388D3930A}"/>
    <pc:docChg chg="undo redo custSel addSld delSld modSld">
      <pc:chgData name="ENEKO LAZPITA SUINAGA" userId="03ca8ae1-9a00-4a22-9561-fb3a3d760218" providerId="ADAL" clId="{389B0BF7-7A7B-471A-B622-F1E388D3930A}" dt="2024-11-12T13:48:35.174" v="3042" actId="1076"/>
      <pc:docMkLst>
        <pc:docMk/>
      </pc:docMkLst>
      <pc:sldChg chg="del">
        <pc:chgData name="ENEKO LAZPITA SUINAGA" userId="03ca8ae1-9a00-4a22-9561-fb3a3d760218" providerId="ADAL" clId="{389B0BF7-7A7B-471A-B622-F1E388D3930A}" dt="2024-11-11T19:20:53.805" v="814" actId="47"/>
        <pc:sldMkLst>
          <pc:docMk/>
          <pc:sldMk cId="2968825527" sldId="274"/>
        </pc:sldMkLst>
      </pc:sldChg>
      <pc:sldChg chg="addSp modSp del mod">
        <pc:chgData name="ENEKO LAZPITA SUINAGA" userId="03ca8ae1-9a00-4a22-9561-fb3a3d760218" providerId="ADAL" clId="{389B0BF7-7A7B-471A-B622-F1E388D3930A}" dt="2024-11-12T13:48:22.662" v="3041" actId="47"/>
        <pc:sldMkLst>
          <pc:docMk/>
          <pc:sldMk cId="2648607996" sldId="313"/>
        </pc:sldMkLst>
        <pc:spChg chg="mod">
          <ac:chgData name="ENEKO LAZPITA SUINAGA" userId="03ca8ae1-9a00-4a22-9561-fb3a3d760218" providerId="ADAL" clId="{389B0BF7-7A7B-471A-B622-F1E388D3930A}" dt="2024-11-12T13:46:31.322" v="2988" actId="1076"/>
          <ac:spMkLst>
            <pc:docMk/>
            <pc:sldMk cId="2648607996" sldId="313"/>
            <ac:spMk id="12" creationId="{FE0DA456-24B4-BD89-712C-83DAC23AEE4F}"/>
          </ac:spMkLst>
        </pc:spChg>
        <pc:picChg chg="add mod">
          <ac:chgData name="ENEKO LAZPITA SUINAGA" userId="03ca8ae1-9a00-4a22-9561-fb3a3d760218" providerId="ADAL" clId="{389B0BF7-7A7B-471A-B622-F1E388D3930A}" dt="2024-11-12T13:42:15.382" v="2911" actId="1076"/>
          <ac:picMkLst>
            <pc:docMk/>
            <pc:sldMk cId="2648607996" sldId="313"/>
            <ac:picMk id="2" creationId="{C9FC44B1-89CC-8869-E2FF-7C7EBCB4E6EE}"/>
          </ac:picMkLst>
        </pc:picChg>
      </pc:sldChg>
      <pc:sldChg chg="modSp mod">
        <pc:chgData name="ENEKO LAZPITA SUINAGA" userId="03ca8ae1-9a00-4a22-9561-fb3a3d760218" providerId="ADAL" clId="{389B0BF7-7A7B-471A-B622-F1E388D3930A}" dt="2024-11-11T17:58:01.509" v="4" actId="1582"/>
        <pc:sldMkLst>
          <pc:docMk/>
          <pc:sldMk cId="3797555292" sldId="347"/>
        </pc:sldMkLst>
        <pc:spChg chg="mod">
          <ac:chgData name="ENEKO LAZPITA SUINAGA" userId="03ca8ae1-9a00-4a22-9561-fb3a3d760218" providerId="ADAL" clId="{389B0BF7-7A7B-471A-B622-F1E388D3930A}" dt="2024-11-11T17:58:01.509" v="4" actId="1582"/>
          <ac:spMkLst>
            <pc:docMk/>
            <pc:sldMk cId="3797555292" sldId="347"/>
            <ac:spMk id="4" creationId="{C7B84DA2-E984-719B-11F2-0D9415EC6E23}"/>
          </ac:spMkLst>
        </pc:spChg>
      </pc:sldChg>
      <pc:sldChg chg="addSp delSp modSp del mod modAnim">
        <pc:chgData name="ENEKO LAZPITA SUINAGA" userId="03ca8ae1-9a00-4a22-9561-fb3a3d760218" providerId="ADAL" clId="{389B0BF7-7A7B-471A-B622-F1E388D3930A}" dt="2024-11-11T19:40:37.341" v="1034" actId="47"/>
        <pc:sldMkLst>
          <pc:docMk/>
          <pc:sldMk cId="892350539" sldId="351"/>
        </pc:sldMkLst>
        <pc:spChg chg="add del mod">
          <ac:chgData name="ENEKO LAZPITA SUINAGA" userId="03ca8ae1-9a00-4a22-9561-fb3a3d760218" providerId="ADAL" clId="{389B0BF7-7A7B-471A-B622-F1E388D3930A}" dt="2024-11-11T18:59:05.557" v="622" actId="478"/>
          <ac:spMkLst>
            <pc:docMk/>
            <pc:sldMk cId="892350539" sldId="351"/>
            <ac:spMk id="10" creationId="{968714B7-CC74-2794-5E6B-8BDB38605B7A}"/>
          </ac:spMkLst>
        </pc:spChg>
        <pc:spChg chg="del">
          <ac:chgData name="ENEKO LAZPITA SUINAGA" userId="03ca8ae1-9a00-4a22-9561-fb3a3d760218" providerId="ADAL" clId="{389B0BF7-7A7B-471A-B622-F1E388D3930A}" dt="2024-11-11T18:57:24.334" v="451" actId="478"/>
          <ac:spMkLst>
            <pc:docMk/>
            <pc:sldMk cId="892350539" sldId="351"/>
            <ac:spMk id="12" creationId="{D11173AE-10E1-F74C-2279-47F32492D353}"/>
          </ac:spMkLst>
        </pc:spChg>
        <pc:spChg chg="add mod ord">
          <ac:chgData name="ENEKO LAZPITA SUINAGA" userId="03ca8ae1-9a00-4a22-9561-fb3a3d760218" providerId="ADAL" clId="{389B0BF7-7A7B-471A-B622-F1E388D3930A}" dt="2024-11-11T19:15:16.182" v="768" actId="1582"/>
          <ac:spMkLst>
            <pc:docMk/>
            <pc:sldMk cId="892350539" sldId="351"/>
            <ac:spMk id="13" creationId="{28FF6EDA-4EED-D275-8402-707715BC4100}"/>
          </ac:spMkLst>
        </pc:spChg>
        <pc:spChg chg="del">
          <ac:chgData name="ENEKO LAZPITA SUINAGA" userId="03ca8ae1-9a00-4a22-9561-fb3a3d760218" providerId="ADAL" clId="{389B0BF7-7A7B-471A-B622-F1E388D3930A}" dt="2024-11-11T18:57:22.208" v="450" actId="478"/>
          <ac:spMkLst>
            <pc:docMk/>
            <pc:sldMk cId="892350539" sldId="351"/>
            <ac:spMk id="14" creationId="{1CBC54FA-C474-EF11-53BC-2958EDEE7E13}"/>
          </ac:spMkLst>
        </pc:spChg>
        <pc:spChg chg="add mod ord">
          <ac:chgData name="ENEKO LAZPITA SUINAGA" userId="03ca8ae1-9a00-4a22-9561-fb3a3d760218" providerId="ADAL" clId="{389B0BF7-7A7B-471A-B622-F1E388D3930A}" dt="2024-11-11T19:15:16.182" v="768" actId="1582"/>
          <ac:spMkLst>
            <pc:docMk/>
            <pc:sldMk cId="892350539" sldId="351"/>
            <ac:spMk id="15" creationId="{C566272F-7FCE-A2E6-CB0F-663A110F914F}"/>
          </ac:spMkLst>
        </pc:spChg>
        <pc:spChg chg="add mod">
          <ac:chgData name="ENEKO LAZPITA SUINAGA" userId="03ca8ae1-9a00-4a22-9561-fb3a3d760218" providerId="ADAL" clId="{389B0BF7-7A7B-471A-B622-F1E388D3930A}" dt="2024-11-11T19:15:16.182" v="768" actId="1582"/>
          <ac:spMkLst>
            <pc:docMk/>
            <pc:sldMk cId="892350539" sldId="351"/>
            <ac:spMk id="20" creationId="{62BDDF88-65BF-F404-7338-C127FD2DD030}"/>
          </ac:spMkLst>
        </pc:spChg>
        <pc:spChg chg="add del">
          <ac:chgData name="ENEKO LAZPITA SUINAGA" userId="03ca8ae1-9a00-4a22-9561-fb3a3d760218" providerId="ADAL" clId="{389B0BF7-7A7B-471A-B622-F1E388D3930A}" dt="2024-11-11T19:01:57.031" v="652" actId="478"/>
          <ac:spMkLst>
            <pc:docMk/>
            <pc:sldMk cId="892350539" sldId="351"/>
            <ac:spMk id="54" creationId="{CC106EF2-8C7D-A7C9-B685-DFD198573810}"/>
          </ac:spMkLst>
        </pc:spChg>
        <pc:spChg chg="mod topLvl">
          <ac:chgData name="ENEKO LAZPITA SUINAGA" userId="03ca8ae1-9a00-4a22-9561-fb3a3d760218" providerId="ADAL" clId="{389B0BF7-7A7B-471A-B622-F1E388D3930A}" dt="2024-11-11T19:15:55.659" v="779" actId="164"/>
          <ac:spMkLst>
            <pc:docMk/>
            <pc:sldMk cId="892350539" sldId="351"/>
            <ac:spMk id="72" creationId="{4DAEFDDA-1A20-3166-3119-C0A5014ECEF7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4" creationId="{DE9408F3-0E28-6F0A-E441-298FF21AF8C2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5" creationId="{025ACAC4-B677-2F83-0856-5D71A1180973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6" creationId="{A046D7FB-78CA-A719-09D3-373964945F6C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7" creationId="{C514E8FF-A3B3-2768-D2A8-C2DC63573D09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8" creationId="{789B89FD-9B44-A3C6-7278-6128E3A41460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9" creationId="{AD528B01-DFBD-73F6-4B06-9D221D96551C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80" creationId="{5D773D5D-9CC9-0526-4062-C2ED2019C648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81" creationId="{0A8755F6-410B-2EBD-1C15-B1A4DF975319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82" creationId="{6782D86C-E175-26D1-7630-ECD3C1A8491A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87" creationId="{F846C6A2-E37A-9EF4-AE6C-A80C2C6BB42A}"/>
          </ac:spMkLst>
        </pc:spChg>
        <pc:spChg chg="add del mod topLvl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01" creationId="{5DF1F26E-14D9-88D6-4B79-35F8F7293610}"/>
          </ac:spMkLst>
        </pc:spChg>
        <pc:spChg chg="add del mod">
          <ac:chgData name="ENEKO LAZPITA SUINAGA" userId="03ca8ae1-9a00-4a22-9561-fb3a3d760218" providerId="ADAL" clId="{389B0BF7-7A7B-471A-B622-F1E388D3930A}" dt="2024-11-11T19:07:20.675" v="677" actId="478"/>
          <ac:spMkLst>
            <pc:docMk/>
            <pc:sldMk cId="892350539" sldId="351"/>
            <ac:spMk id="114" creationId="{21E26FBB-7461-D20B-13BF-851F8D29228A}"/>
          </ac:spMkLst>
        </pc:spChg>
        <pc:spChg chg="add del">
          <ac:chgData name="ENEKO LAZPITA SUINAGA" userId="03ca8ae1-9a00-4a22-9561-fb3a3d760218" providerId="ADAL" clId="{389B0BF7-7A7B-471A-B622-F1E388D3930A}" dt="2024-11-11T19:07:32.756" v="679" actId="478"/>
          <ac:spMkLst>
            <pc:docMk/>
            <pc:sldMk cId="892350539" sldId="351"/>
            <ac:spMk id="115" creationId="{D268E3B3-EAF4-4C84-43AB-730B7A867267}"/>
          </ac:spMkLst>
        </pc:spChg>
        <pc:spChg chg="add del mod">
          <ac:chgData name="ENEKO LAZPITA SUINAGA" userId="03ca8ae1-9a00-4a22-9561-fb3a3d760218" providerId="ADAL" clId="{389B0BF7-7A7B-471A-B622-F1E388D3930A}" dt="2024-11-11T19:09:52.980" v="703" actId="478"/>
          <ac:spMkLst>
            <pc:docMk/>
            <pc:sldMk cId="892350539" sldId="351"/>
            <ac:spMk id="116" creationId="{47C7FF74-A564-80EB-42BD-19A2AD40E64A}"/>
          </ac:spMkLst>
        </pc:spChg>
        <pc:spChg chg="add mod ord">
          <ac:chgData name="ENEKO LAZPITA SUINAGA" userId="03ca8ae1-9a00-4a22-9561-fb3a3d760218" providerId="ADAL" clId="{389B0BF7-7A7B-471A-B622-F1E388D3930A}" dt="2024-11-11T19:15:16.182" v="768" actId="1582"/>
          <ac:spMkLst>
            <pc:docMk/>
            <pc:sldMk cId="892350539" sldId="351"/>
            <ac:spMk id="117" creationId="{626032D3-E3E3-BD40-B878-A1FBAC8EAC6D}"/>
          </ac:spMkLst>
        </pc:spChg>
        <pc:spChg chg="add del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1" creationId="{94C187DC-8081-DADE-B4DB-290553478D5E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2" creationId="{39F4D81B-B810-9F2E-B958-C9F0055E75D3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3" creationId="{3B2768CC-C5BD-01B1-F93A-A7B78071AC65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4" creationId="{372D3CC9-7F82-F839-1708-CDBF91A2463C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5" creationId="{7A887B15-836A-AC69-E720-06C7A6756D2A}"/>
          </ac:spMkLst>
        </pc:spChg>
        <pc:spChg chg="add del mod ord">
          <ac:chgData name="ENEKO LAZPITA SUINAGA" userId="03ca8ae1-9a00-4a22-9561-fb3a3d760218" providerId="ADAL" clId="{389B0BF7-7A7B-471A-B622-F1E388D3930A}" dt="2024-11-11T19:28:14.550" v="861" actId="478"/>
          <ac:spMkLst>
            <pc:docMk/>
            <pc:sldMk cId="892350539" sldId="351"/>
            <ac:spMk id="126" creationId="{EEC7E961-B2FC-F235-D5C8-C77876C1A34D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7" creationId="{E24CC08E-FDA9-6570-6980-79FC214A22D4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8" creationId="{5D1ED619-BF10-F892-7130-B733CD14902E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9" creationId="{E8296927-EDA9-EA8C-6932-B590903CFBF8}"/>
          </ac:spMkLst>
        </pc:spChg>
        <pc:spChg chg="del">
          <ac:chgData name="ENEKO LAZPITA SUINAGA" userId="03ca8ae1-9a00-4a22-9561-fb3a3d760218" providerId="ADAL" clId="{389B0BF7-7A7B-471A-B622-F1E388D3930A}" dt="2024-11-11T18:57:29.406" v="452" actId="478"/>
          <ac:spMkLst>
            <pc:docMk/>
            <pc:sldMk cId="892350539" sldId="351"/>
            <ac:spMk id="145" creationId="{8E79DF51-0239-5169-F9A9-EBA193BDAD15}"/>
          </ac:spMkLst>
        </pc:spChg>
        <pc:spChg chg="del">
          <ac:chgData name="ENEKO LAZPITA SUINAGA" userId="03ca8ae1-9a00-4a22-9561-fb3a3d760218" providerId="ADAL" clId="{389B0BF7-7A7B-471A-B622-F1E388D3930A}" dt="2024-11-11T18:57:29.406" v="452" actId="478"/>
          <ac:spMkLst>
            <pc:docMk/>
            <pc:sldMk cId="892350539" sldId="351"/>
            <ac:spMk id="149" creationId="{73466741-4B77-D6E1-4B88-FF9FB152E482}"/>
          </ac:spMkLst>
        </pc:spChg>
        <pc:spChg chg="del">
          <ac:chgData name="ENEKO LAZPITA SUINAGA" userId="03ca8ae1-9a00-4a22-9561-fb3a3d760218" providerId="ADAL" clId="{389B0BF7-7A7B-471A-B622-F1E388D3930A}" dt="2024-11-11T18:57:29.406" v="452" actId="478"/>
          <ac:spMkLst>
            <pc:docMk/>
            <pc:sldMk cId="892350539" sldId="351"/>
            <ac:spMk id="153" creationId="{D16730FC-198F-B104-5088-CC3D7D95D64F}"/>
          </ac:spMkLst>
        </pc:spChg>
        <pc:spChg chg="del mod topLvl">
          <ac:chgData name="ENEKO LAZPITA SUINAGA" userId="03ca8ae1-9a00-4a22-9561-fb3a3d760218" providerId="ADAL" clId="{389B0BF7-7A7B-471A-B622-F1E388D3930A}" dt="2024-11-11T19:29:41.901" v="893" actId="478"/>
          <ac:spMkLst>
            <pc:docMk/>
            <pc:sldMk cId="892350539" sldId="351"/>
            <ac:spMk id="164" creationId="{289227C3-C16F-C9FF-4FDC-3DD08A1A9418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66" creationId="{3E9BB183-7CAA-F664-D835-B16CD5118DAB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67" creationId="{04167E06-3BCB-A154-5097-E5E3F887E980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68" creationId="{265A44A7-0CBC-13D7-D873-3862DC66D4EB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69" creationId="{8AD3A980-89FB-D529-6371-87D29713AEBA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70" creationId="{FCCC91E4-9DC7-8680-631A-F87E75394BA5}"/>
          </ac:spMkLst>
        </pc:spChg>
        <pc:spChg chg="add del mod">
          <ac:chgData name="ENEKO LAZPITA SUINAGA" userId="03ca8ae1-9a00-4a22-9561-fb3a3d760218" providerId="ADAL" clId="{389B0BF7-7A7B-471A-B622-F1E388D3930A}" dt="2024-11-11T19:31:53.476" v="916" actId="478"/>
          <ac:spMkLst>
            <pc:docMk/>
            <pc:sldMk cId="892350539" sldId="351"/>
            <ac:spMk id="171" creationId="{1E6540C3-5F89-F213-02F4-FD4CB0676FAB}"/>
          </ac:spMkLst>
        </pc:spChg>
        <pc:spChg chg="add del mod">
          <ac:chgData name="ENEKO LAZPITA SUINAGA" userId="03ca8ae1-9a00-4a22-9561-fb3a3d760218" providerId="ADAL" clId="{389B0BF7-7A7B-471A-B622-F1E388D3930A}" dt="2024-11-11T19:31:51.858" v="915" actId="478"/>
          <ac:spMkLst>
            <pc:docMk/>
            <pc:sldMk cId="892350539" sldId="351"/>
            <ac:spMk id="172" creationId="{BFD07319-489B-13F8-5CA3-D60EA2A2AF86}"/>
          </ac:spMkLst>
        </pc:spChg>
        <pc:spChg chg="add mod">
          <ac:chgData name="ENEKO LAZPITA SUINAGA" userId="03ca8ae1-9a00-4a22-9561-fb3a3d760218" providerId="ADAL" clId="{389B0BF7-7A7B-471A-B622-F1E388D3930A}" dt="2024-11-11T19:31:43.368" v="912" actId="1076"/>
          <ac:spMkLst>
            <pc:docMk/>
            <pc:sldMk cId="892350539" sldId="351"/>
            <ac:spMk id="173" creationId="{5C7A7910-AAA6-E337-BF7E-82A0652E3EC4}"/>
          </ac:spMkLst>
        </pc:spChg>
        <pc:spChg chg="mod">
          <ac:chgData name="ENEKO LAZPITA SUINAGA" userId="03ca8ae1-9a00-4a22-9561-fb3a3d760218" providerId="ADAL" clId="{389B0BF7-7A7B-471A-B622-F1E388D3930A}" dt="2024-11-11T19:35:37.048" v="990"/>
          <ac:spMkLst>
            <pc:docMk/>
            <pc:sldMk cId="892350539" sldId="351"/>
            <ac:spMk id="244" creationId="{884D5395-E906-1377-8379-DC2E1091CCB8}"/>
          </ac:spMkLst>
        </pc:spChg>
        <pc:spChg chg="mod">
          <ac:chgData name="ENEKO LAZPITA SUINAGA" userId="03ca8ae1-9a00-4a22-9561-fb3a3d760218" providerId="ADAL" clId="{389B0BF7-7A7B-471A-B622-F1E388D3930A}" dt="2024-11-11T19:35:37.048" v="990"/>
          <ac:spMkLst>
            <pc:docMk/>
            <pc:sldMk cId="892350539" sldId="351"/>
            <ac:spMk id="246" creationId="{FE2F7D1F-089F-FA15-81BF-F535502FA7E9}"/>
          </ac:spMkLst>
        </pc:spChg>
        <pc:spChg chg="mod">
          <ac:chgData name="ENEKO LAZPITA SUINAGA" userId="03ca8ae1-9a00-4a22-9561-fb3a3d760218" providerId="ADAL" clId="{389B0BF7-7A7B-471A-B622-F1E388D3930A}" dt="2024-11-11T19:35:37.048" v="990"/>
          <ac:spMkLst>
            <pc:docMk/>
            <pc:sldMk cId="892350539" sldId="351"/>
            <ac:spMk id="247" creationId="{E514149A-0B97-4AFF-4E3A-3C1A0BDA5640}"/>
          </ac:spMkLst>
        </pc:spChg>
        <pc:spChg chg="mod">
          <ac:chgData name="ENEKO LAZPITA SUINAGA" userId="03ca8ae1-9a00-4a22-9561-fb3a3d760218" providerId="ADAL" clId="{389B0BF7-7A7B-471A-B622-F1E388D3930A}" dt="2024-11-11T19:35:37.048" v="990"/>
          <ac:spMkLst>
            <pc:docMk/>
            <pc:sldMk cId="892350539" sldId="351"/>
            <ac:spMk id="248" creationId="{0138CE23-AE0D-4537-AC8A-B866B7E586B2}"/>
          </ac:spMkLst>
        </pc:spChg>
        <pc:spChg chg="mod">
          <ac:chgData name="ENEKO LAZPITA SUINAGA" userId="03ca8ae1-9a00-4a22-9561-fb3a3d760218" providerId="ADAL" clId="{389B0BF7-7A7B-471A-B622-F1E388D3930A}" dt="2024-11-11T19:35:37.048" v="990"/>
          <ac:spMkLst>
            <pc:docMk/>
            <pc:sldMk cId="892350539" sldId="351"/>
            <ac:spMk id="249" creationId="{E6286219-2A3D-419F-535D-2FA3F924D884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3" creationId="{7DBDA634-2B85-5C2B-EF0F-370B7C501E53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5" creationId="{56303CA5-EE36-869D-4752-DC46044E37AB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6" creationId="{3116562F-BEF1-EE94-4F90-2333090E0708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7" creationId="{C3E7B12B-F8FB-6130-9CF2-5DF921D30ED7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8" creationId="{CBDC8DE8-08A7-2859-C7DB-76B6FE790300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9" creationId="{C3BD2F67-B259-1A0A-1FE9-7C2435F063A0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60" creationId="{C9009374-B7D4-9907-25C5-172B3CDBF89D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61" creationId="{80085E85-564B-1FBE-ADDC-29D45B3162D9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62" creationId="{31E47A60-8ABA-4F8E-987C-5AAB028282DA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71" creationId="{F15ECD78-B881-8913-49B4-AD346A1D5AAD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72" creationId="{50C58486-3231-70F9-CD9A-1A16D1E1EC1E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73" creationId="{7E900513-57E5-7E82-4E94-01BE7EF764D4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74" creationId="{215A73E3-2282-4E1A-6357-89B8FC39C7D4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75" creationId="{51DF10BA-1F04-B7DD-3DB6-E5F31328A31F}"/>
          </ac:spMkLst>
        </pc:spChg>
        <pc:grpChg chg="del">
          <ac:chgData name="ENEKO LAZPITA SUINAGA" userId="03ca8ae1-9a00-4a22-9561-fb3a3d760218" providerId="ADAL" clId="{389B0BF7-7A7B-471A-B622-F1E388D3930A}" dt="2024-11-11T18:57:22.208" v="450" actId="478"/>
          <ac:grpSpMkLst>
            <pc:docMk/>
            <pc:sldMk cId="892350539" sldId="351"/>
            <ac:grpSpMk id="19" creationId="{7D84A22A-3301-8889-D736-5E7E7C3BDB45}"/>
          </ac:grpSpMkLst>
        </pc:grpChg>
        <pc:grpChg chg="del">
          <ac:chgData name="ENEKO LAZPITA SUINAGA" userId="03ca8ae1-9a00-4a22-9561-fb3a3d760218" providerId="ADAL" clId="{389B0BF7-7A7B-471A-B622-F1E388D3930A}" dt="2024-11-11T18:57:22.208" v="450" actId="478"/>
          <ac:grpSpMkLst>
            <pc:docMk/>
            <pc:sldMk cId="892350539" sldId="351"/>
            <ac:grpSpMk id="53" creationId="{99AE1300-C21A-B2D6-D91C-CA49579557D0}"/>
          </ac:grpSpMkLst>
        </pc:grpChg>
        <pc:grpChg chg="del">
          <ac:chgData name="ENEKO LAZPITA SUINAGA" userId="03ca8ae1-9a00-4a22-9561-fb3a3d760218" providerId="ADAL" clId="{389B0BF7-7A7B-471A-B622-F1E388D3930A}" dt="2024-11-11T19:13:31.473" v="742" actId="165"/>
          <ac:grpSpMkLst>
            <pc:docMk/>
            <pc:sldMk cId="892350539" sldId="351"/>
            <ac:grpSpMk id="71" creationId="{AEDC6F8F-58BA-4523-884C-524BCCB66182}"/>
          </ac:grpSpMkLst>
        </pc:grpChg>
        <pc:grpChg chg="del mod topLvl">
          <ac:chgData name="ENEKO LAZPITA SUINAGA" userId="03ca8ae1-9a00-4a22-9561-fb3a3d760218" providerId="ADAL" clId="{389B0BF7-7A7B-471A-B622-F1E388D3930A}" dt="2024-11-11T19:13:34.068" v="743" actId="478"/>
          <ac:grpSpMkLst>
            <pc:docMk/>
            <pc:sldMk cId="892350539" sldId="351"/>
            <ac:grpSpMk id="73" creationId="{41BEFEE9-5EE7-EB47-795A-92AFF09F998B}"/>
          </ac:grpSpMkLst>
        </pc:grpChg>
        <pc:grpChg chg="del">
          <ac:chgData name="ENEKO LAZPITA SUINAGA" userId="03ca8ae1-9a00-4a22-9561-fb3a3d760218" providerId="ADAL" clId="{389B0BF7-7A7B-471A-B622-F1E388D3930A}" dt="2024-11-11T19:37:11.372" v="1006" actId="165"/>
          <ac:grpSpMkLst>
            <pc:docMk/>
            <pc:sldMk cId="892350539" sldId="351"/>
            <ac:grpSpMk id="100" creationId="{1535B7D9-8166-91B7-E220-DA5891558D03}"/>
          </ac:grpSpMkLst>
        </pc:grpChg>
        <pc:grpChg chg="add del mod topLvl">
          <ac:chgData name="ENEKO LAZPITA SUINAGA" userId="03ca8ae1-9a00-4a22-9561-fb3a3d760218" providerId="ADAL" clId="{389B0BF7-7A7B-471A-B622-F1E388D3930A}" dt="2024-11-11T19:37:23.391" v="1013" actId="478"/>
          <ac:grpSpMkLst>
            <pc:docMk/>
            <pc:sldMk cId="892350539" sldId="351"/>
            <ac:grpSpMk id="102" creationId="{A02460C5-418C-C473-9AE3-BD4060FCE5BF}"/>
          </ac:grpSpMkLst>
        </pc:grpChg>
        <pc:grpChg chg="del">
          <ac:chgData name="ENEKO LAZPITA SUINAGA" userId="03ca8ae1-9a00-4a22-9561-fb3a3d760218" providerId="ADAL" clId="{389B0BF7-7A7B-471A-B622-F1E388D3930A}" dt="2024-11-11T18:57:22.208" v="450" actId="478"/>
          <ac:grpSpMkLst>
            <pc:docMk/>
            <pc:sldMk cId="892350539" sldId="351"/>
            <ac:grpSpMk id="113" creationId="{ABF12080-DD2C-76BC-0390-AB503E03C633}"/>
          </ac:grpSpMkLst>
        </pc:grpChg>
        <pc:grpChg chg="add mod">
          <ac:chgData name="ENEKO LAZPITA SUINAGA" userId="03ca8ae1-9a00-4a22-9561-fb3a3d760218" providerId="ADAL" clId="{389B0BF7-7A7B-471A-B622-F1E388D3930A}" dt="2024-11-11T19:15:55.659" v="779" actId="164"/>
          <ac:grpSpMkLst>
            <pc:docMk/>
            <pc:sldMk cId="892350539" sldId="351"/>
            <ac:grpSpMk id="118" creationId="{E95CE02C-4210-249F-BD97-23FBD2008415}"/>
          </ac:grpSpMkLst>
        </pc:grpChg>
        <pc:grpChg chg="add mod">
          <ac:chgData name="ENEKO LAZPITA SUINAGA" userId="03ca8ae1-9a00-4a22-9561-fb3a3d760218" providerId="ADAL" clId="{389B0BF7-7A7B-471A-B622-F1E388D3930A}" dt="2024-11-11T19:38:45.128" v="1025" actId="14100"/>
          <ac:grpSpMkLst>
            <pc:docMk/>
            <pc:sldMk cId="892350539" sldId="351"/>
            <ac:grpSpMk id="119" creationId="{0357EDB1-7C80-36E9-5A10-63BD557B8766}"/>
          </ac:grpSpMkLst>
        </pc:grpChg>
        <pc:grpChg chg="add del mod">
          <ac:chgData name="ENEKO LAZPITA SUINAGA" userId="03ca8ae1-9a00-4a22-9561-fb3a3d760218" providerId="ADAL" clId="{389B0BF7-7A7B-471A-B622-F1E388D3930A}" dt="2024-11-11T19:29:41.901" v="893" actId="478"/>
          <ac:grpSpMkLst>
            <pc:docMk/>
            <pc:sldMk cId="892350539" sldId="351"/>
            <ac:grpSpMk id="163" creationId="{4ED0F375-29AB-6D43-ACF7-4FF2AB25D2BB}"/>
          </ac:grpSpMkLst>
        </pc:grpChg>
        <pc:grpChg chg="add mod">
          <ac:chgData name="ENEKO LAZPITA SUINAGA" userId="03ca8ae1-9a00-4a22-9561-fb3a3d760218" providerId="ADAL" clId="{389B0BF7-7A7B-471A-B622-F1E388D3930A}" dt="2024-11-11T19:35:51.669" v="992" actId="14100"/>
          <ac:grpSpMkLst>
            <pc:docMk/>
            <pc:sldMk cId="892350539" sldId="351"/>
            <ac:grpSpMk id="243" creationId="{7B3A92D7-C067-8970-7814-F81F53E2D110}"/>
          </ac:grpSpMkLst>
        </pc:grpChg>
        <pc:grpChg chg="mod">
          <ac:chgData name="ENEKO LAZPITA SUINAGA" userId="03ca8ae1-9a00-4a22-9561-fb3a3d760218" providerId="ADAL" clId="{389B0BF7-7A7B-471A-B622-F1E388D3930A}" dt="2024-11-11T19:35:37.048" v="990"/>
          <ac:grpSpMkLst>
            <pc:docMk/>
            <pc:sldMk cId="892350539" sldId="351"/>
            <ac:grpSpMk id="245" creationId="{B6E5477F-CF23-E147-6CE3-3D027719D91D}"/>
          </ac:grpSpMkLst>
        </pc:grpChg>
        <pc:grpChg chg="add mod topLvl">
          <ac:chgData name="ENEKO LAZPITA SUINAGA" userId="03ca8ae1-9a00-4a22-9561-fb3a3d760218" providerId="ADAL" clId="{389B0BF7-7A7B-471A-B622-F1E388D3930A}" dt="2024-11-11T19:39:31.142" v="1026" actId="165"/>
          <ac:grpSpMkLst>
            <pc:docMk/>
            <pc:sldMk cId="892350539" sldId="351"/>
            <ac:grpSpMk id="250" creationId="{225DFA9C-9B0B-63C2-58D7-01177CF8E031}"/>
          </ac:grpSpMkLst>
        </pc:grpChg>
        <pc:grpChg chg="add del mod">
          <ac:chgData name="ENEKO LAZPITA SUINAGA" userId="03ca8ae1-9a00-4a22-9561-fb3a3d760218" providerId="ADAL" clId="{389B0BF7-7A7B-471A-B622-F1E388D3930A}" dt="2024-11-11T19:39:31.142" v="1026" actId="165"/>
          <ac:grpSpMkLst>
            <pc:docMk/>
            <pc:sldMk cId="892350539" sldId="351"/>
            <ac:grpSpMk id="251" creationId="{00860E00-EA09-F05D-9A6D-F7C54D015FFB}"/>
          </ac:grpSpMkLst>
        </pc:grpChg>
        <pc:grpChg chg="add mod">
          <ac:chgData name="ENEKO LAZPITA SUINAGA" userId="03ca8ae1-9a00-4a22-9561-fb3a3d760218" providerId="ADAL" clId="{389B0BF7-7A7B-471A-B622-F1E388D3930A}" dt="2024-11-11T19:38:09.164" v="1024" actId="1076"/>
          <ac:grpSpMkLst>
            <pc:docMk/>
            <pc:sldMk cId="892350539" sldId="351"/>
            <ac:grpSpMk id="252" creationId="{8A24C0CE-D277-8597-BCE5-89247EBC4F04}"/>
          </ac:grpSpMkLst>
        </pc:grpChg>
        <pc:grpChg chg="mod">
          <ac:chgData name="ENEKO LAZPITA SUINAGA" userId="03ca8ae1-9a00-4a22-9561-fb3a3d760218" providerId="ADAL" clId="{389B0BF7-7A7B-471A-B622-F1E388D3930A}" dt="2024-11-11T19:38:04.308" v="1021"/>
          <ac:grpSpMkLst>
            <pc:docMk/>
            <pc:sldMk cId="892350539" sldId="351"/>
            <ac:grpSpMk id="254" creationId="{C325E31A-88DE-A4CA-789E-59FC9F161E29}"/>
          </ac:grpSpMkLst>
        </pc:grp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3" creationId="{50365D10-C9C5-1439-88BA-FD439768785E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4" creationId="{99FFECBC-CD56-C16F-A611-5A988B6DBCC6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5" creationId="{2765B0C0-C453-0527-9445-717290D0D971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6" creationId="{B71409A2-9963-B4F5-01B0-6E95386FB257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7" creationId="{C814CC23-C0FB-973A-5DC1-ECC4B488B91A}"/>
          </ac:picMkLst>
        </pc:picChg>
        <pc:picChg chg="del">
          <ac:chgData name="ENEKO LAZPITA SUINAGA" userId="03ca8ae1-9a00-4a22-9561-fb3a3d760218" providerId="ADAL" clId="{389B0BF7-7A7B-471A-B622-F1E388D3930A}" dt="2024-11-11T19:37:05.464" v="1005" actId="478"/>
          <ac:picMkLst>
            <pc:docMk/>
            <pc:sldMk cId="892350539" sldId="351"/>
            <ac:picMk id="108" creationId="{6D596928-D5B9-AD50-D280-3159D11322F8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9" creationId="{90F84251-CA2A-5CF0-6559-7CD437F3B6C0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10" creationId="{21A31E63-8EA4-FAE8-B53B-F8414CBD5167}"/>
          </ac:picMkLst>
        </pc:picChg>
        <pc:picChg chg="add del mod">
          <ac:chgData name="ENEKO LAZPITA SUINAGA" userId="03ca8ae1-9a00-4a22-9561-fb3a3d760218" providerId="ADAL" clId="{389B0BF7-7A7B-471A-B622-F1E388D3930A}" dt="2024-11-11T19:24:37.649" v="820" actId="478"/>
          <ac:picMkLst>
            <pc:docMk/>
            <pc:sldMk cId="892350539" sldId="351"/>
            <ac:picMk id="120" creationId="{C9F577B6-6E1D-F520-90A4-E62991CF466F}"/>
          </ac:picMkLst>
        </pc:picChg>
        <pc:picChg chg="del">
          <ac:chgData name="ENEKO LAZPITA SUINAGA" userId="03ca8ae1-9a00-4a22-9561-fb3a3d760218" providerId="ADAL" clId="{389B0BF7-7A7B-471A-B622-F1E388D3930A}" dt="2024-11-11T18:57:29.406" v="452" actId="478"/>
          <ac:picMkLst>
            <pc:docMk/>
            <pc:sldMk cId="892350539" sldId="351"/>
            <ac:picMk id="144" creationId="{4627BAB9-DDB0-3FFA-069A-C3FB24D9E143}"/>
          </ac:picMkLst>
        </pc:picChg>
        <pc:picChg chg="del">
          <ac:chgData name="ENEKO LAZPITA SUINAGA" userId="03ca8ae1-9a00-4a22-9561-fb3a3d760218" providerId="ADAL" clId="{389B0BF7-7A7B-471A-B622-F1E388D3930A}" dt="2024-11-11T18:57:29.406" v="452" actId="478"/>
          <ac:picMkLst>
            <pc:docMk/>
            <pc:sldMk cId="892350539" sldId="351"/>
            <ac:picMk id="148" creationId="{B9B1B9E2-D1EA-656A-BDBC-7D3363AB5026}"/>
          </ac:picMkLst>
        </pc:picChg>
        <pc:picChg chg="del">
          <ac:chgData name="ENEKO LAZPITA SUINAGA" userId="03ca8ae1-9a00-4a22-9561-fb3a3d760218" providerId="ADAL" clId="{389B0BF7-7A7B-471A-B622-F1E388D3930A}" dt="2024-11-11T18:57:29.406" v="452" actId="478"/>
          <ac:picMkLst>
            <pc:docMk/>
            <pc:sldMk cId="892350539" sldId="351"/>
            <ac:picMk id="151" creationId="{F2643A63-9208-9768-A14E-26A3200339B0}"/>
          </ac:picMkLst>
        </pc:picChg>
        <pc:picChg chg="del">
          <ac:chgData name="ENEKO LAZPITA SUINAGA" userId="03ca8ae1-9a00-4a22-9561-fb3a3d760218" providerId="ADAL" clId="{389B0BF7-7A7B-471A-B622-F1E388D3930A}" dt="2024-11-11T18:57:29.406" v="452" actId="478"/>
          <ac:picMkLst>
            <pc:docMk/>
            <pc:sldMk cId="892350539" sldId="351"/>
            <ac:picMk id="152" creationId="{F127E4DB-DF7A-75E8-1ECD-7F46664904B3}"/>
          </ac:picMkLst>
        </pc:picChg>
        <pc:picChg chg="del">
          <ac:chgData name="ENEKO LAZPITA SUINAGA" userId="03ca8ae1-9a00-4a22-9561-fb3a3d760218" providerId="ADAL" clId="{389B0BF7-7A7B-471A-B622-F1E388D3930A}" dt="2024-11-11T18:57:29.406" v="452" actId="478"/>
          <ac:picMkLst>
            <pc:docMk/>
            <pc:sldMk cId="892350539" sldId="351"/>
            <ac:picMk id="155" creationId="{2FE9B234-0A4A-6078-84B1-25179A351217}"/>
          </ac:picMkLst>
        </pc:picChg>
        <pc:picChg chg="mod topLvl">
          <ac:chgData name="ENEKO LAZPITA SUINAGA" userId="03ca8ae1-9a00-4a22-9561-fb3a3d760218" providerId="ADAL" clId="{389B0BF7-7A7B-471A-B622-F1E388D3930A}" dt="2024-11-11T19:35:15.917" v="989" actId="1076"/>
          <ac:picMkLst>
            <pc:docMk/>
            <pc:sldMk cId="892350539" sldId="351"/>
            <ac:picMk id="165" creationId="{E246E803-40D1-BC75-9AFD-A902D18BA45A}"/>
          </ac:picMkLst>
        </pc:pic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3" creationId="{FEC846D0-7518-83A7-07DB-EB9E1B36BA40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4" creationId="{36AF4E92-81F8-84E2-FBAF-D9BD74839474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5" creationId="{F4853417-5D71-F774-05F7-3482242AC355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6" creationId="{FB10696F-13D4-CEF1-7409-9BEEAA9E1F74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8" creationId="{A3D119B4-3F52-FE61-74A3-572802CE5E96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9" creationId="{7623A38E-9F85-9721-6C93-8405E9AA173F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0" creationId="{A1EC50E3-069C-093E-96E4-2009E71EEE12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1" creationId="{6613B7AD-0C05-189B-2A6D-A30D7078B01B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2" creationId="{DC5E030A-703D-A136-AAD2-FA0A900266AD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3" creationId="{D04CB8C4-A31D-1742-FCE8-13AE964C37EC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4" creationId="{43373E97-5B60-8716-D21C-036B76C8B000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5" creationId="{6C3FDC07-7730-90E0-DC47-7BC541A374A1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6" creationId="{F4EE0173-9FFF-AD79-6C79-229BD68FB9B8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7" creationId="{436FE0DB-B43A-02B8-703F-C94A8F1B9CB2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8" creationId="{13CB7B32-C5B5-01CA-3F1B-17BA37304966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52" creationId="{00BB1CF4-622E-DDBD-8727-7647ECDE8937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3" creationId="{F7201383-63B4-8F41-8B43-9B41D7B23C00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4" creationId="{7679A580-2826-C032-467F-78820E41F714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5" creationId="{507397DB-4490-81D7-FD14-EFCB20C43041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6" creationId="{5D53FA6B-7FA6-BA21-A4EC-6E03045FFBA9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8" creationId="{2325BA15-F584-D290-69B8-0E49D26A750C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9" creationId="{B946735B-3A05-66BA-8770-7D1CE5808840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0" creationId="{8A79FF15-E1C6-EB45-2F21-DB5393594FAE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1" creationId="{2854DAB4-5863-13FB-9078-76715AD9634F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2" creationId="{B9F9CB9C-39F8-CAC5-2F2F-C298A0483E72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3" creationId="{FEAC98DF-A636-848A-FB00-F215499E8F08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4" creationId="{964A7607-620C-724F-9C18-B57C16388855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5" creationId="{A538E971-0F2C-7E9A-B3A6-4885483390B6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6" creationId="{0F1D2BE5-59F7-154B-735C-C1AAC9C676AD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7" creationId="{E3462464-C2C8-502F-067C-A91C91F855D5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8" creationId="{3C59B802-9690-EA70-8C25-E2A7CAD0C27C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9" creationId="{5BAD011B-F578-DC34-7EB2-5E75BBFEB087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31" creationId="{8FD5D970-5E1C-6591-2FC8-464695FE4030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32" creationId="{420A8210-9CF7-0A28-8BE5-A4A52FC50FC1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36" creationId="{2E8E6AE2-9F29-436A-0343-88D187255F8E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39" creationId="{9C263D32-50D1-B59F-A758-61DFF97DCF59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42" creationId="{D600C4B0-E3F8-8885-DACC-E83AC012472A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47" creationId="{51536D2D-64D6-B2CD-5DA3-FD13CB9C00C7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56" creationId="{D9522339-0686-8540-12D2-A26BD3DC9915}"/>
          </ac:cxnSpMkLst>
        </pc:cxnChg>
        <pc:cxnChg chg="add del mod">
          <ac:chgData name="ENEKO LAZPITA SUINAGA" userId="03ca8ae1-9a00-4a22-9561-fb3a3d760218" providerId="ADAL" clId="{389B0BF7-7A7B-471A-B622-F1E388D3930A}" dt="2024-11-11T19:29:33.308" v="889" actId="478"/>
          <ac:cxnSpMkLst>
            <pc:docMk/>
            <pc:sldMk cId="892350539" sldId="351"/>
            <ac:cxnSpMk id="157" creationId="{E915EBF2-6D5E-9FAC-9D12-7445B6268B53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58" creationId="{309B7B94-69C3-A92D-34B2-E82625A83A43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74" creationId="{34C6C731-873F-247E-EE08-6C33EF856384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77" creationId="{8313DE14-3960-F79A-9774-CC0C3211FABF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78" creationId="{5FED77DC-1C90-88D9-DB85-B8BF5C574E73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83" creationId="{DAF7B585-90E0-9129-B0B4-7AFD5EDF7EE4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84" creationId="{B619BF1F-5A0C-025C-9E1C-C817B5480E55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85" creationId="{6537D867-36D4-F544-342D-9C6322705179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92" creationId="{966FDA43-C589-0A37-CAF5-96ADFF43CDF3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95" creationId="{E612F188-6719-0E41-231B-818995DF972F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98" creationId="{052AB504-31F5-0420-5906-9B7BBFCACD01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99" creationId="{8A9F6FFC-B427-F187-F4E2-9D776AC079B0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00" creationId="{4C4BAC68-2F55-4FA2-4856-67947EE30E69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07" creationId="{977DD842-BB10-AF6C-D5E6-8B6D4B5E58B2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08" creationId="{76B00ADC-FCAD-DCA6-81E8-FB594F92D8EB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13" creationId="{3658DC22-559A-AE3A-A07B-1E49A0BB9E9A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14" creationId="{CFF95EDF-6B30-13FF-4B65-56AA4C6CB0D6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19" creationId="{D790C6EC-1E95-83C1-D30F-BC9A6BDBEB0D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20" creationId="{95F9FED0-0104-9416-4DA9-D95B1E30BA7E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26" creationId="{80804A32-1226-DC3F-9ABF-58A1705B7BB5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27" creationId="{E070EA49-3ADF-B43D-8111-CBB1F9F8F5D1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33" creationId="{4BA9810D-5B66-08F3-FFBE-66C70A76C0F0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3" creationId="{1CDCDACE-C2AD-E072-C6CA-859770CF75C1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4" creationId="{9BF3BF8E-E938-8A7F-1D95-FCE23CA5DEF5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5" creationId="{03FE7C2E-ECAD-9F34-EFE1-6EAE56165AF7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6" creationId="{D512680F-AA81-FBB4-F5AE-576F76BED1AE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7" creationId="{51ED81A8-FB8B-3622-3F52-75A742979FA4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8" creationId="{85F868DD-3F0D-527C-AD8E-D99F3739398E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9" creationId="{5D4BD2BA-4D43-EF6B-FBB8-A9FBCB34C0DF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70" creationId="{07404391-14C2-5890-6EA0-92DBB911A92A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76" creationId="{2E73C5EF-D32D-9963-ED2B-44C3A7F4274A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77" creationId="{C22F2E7B-3881-1161-2320-031B988B0E1A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78" creationId="{0147252B-3989-4D00-602D-843B25A599C9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79" creationId="{80BEF651-EB7E-DF04-D5B5-239F9BE58098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0" creationId="{E68B09B5-7657-2ECD-CC25-D95C4C996487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1" creationId="{7EDDBB75-D6E6-3610-BF4F-B25A054607C5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2" creationId="{BF5FDC8C-100C-64C3-16ED-AA93096A0118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3" creationId="{C496F440-F6A0-4BC6-5BB1-7839F4D8EFA5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4" creationId="{07A33B99-17BA-5C60-2B4D-5BAED2726E60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5" creationId="{0C720EE9-5426-B9F7-026A-157A0A941651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6" creationId="{2FB4925E-B780-BC88-8C86-DC775D22B6C1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7" creationId="{26F67AD9-4318-ADB6-330D-EB84262A7C4D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8" creationId="{1AB44C64-C2C3-052E-10C2-8960B77AEF75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9" creationId="{E184EA34-F9FE-CC1B-38F1-006DE205EC34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0" creationId="{42D44213-59E2-14B5-1608-7EB5D1227FCC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1" creationId="{59BCC92B-179C-0983-829A-8C99AE31A4A5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2" creationId="{A32F9DED-0769-42DA-5B7A-CB17A04B8EC8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3" creationId="{B0346C61-3042-BDBA-9235-8C8801DCE39B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4" creationId="{25651DDE-2B11-F7DF-A440-43B7E0FF5AAA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5" creationId="{EAD1D444-D91E-E851-DC8C-453BF2A8C23F}"/>
          </ac:cxnSpMkLst>
        </pc:cxnChg>
      </pc:sldChg>
      <pc:sldChg chg="del">
        <pc:chgData name="ENEKO LAZPITA SUINAGA" userId="03ca8ae1-9a00-4a22-9561-fb3a3d760218" providerId="ADAL" clId="{389B0BF7-7A7B-471A-B622-F1E388D3930A}" dt="2024-11-11T19:20:55.200" v="815" actId="47"/>
        <pc:sldMkLst>
          <pc:docMk/>
          <pc:sldMk cId="2453044092" sldId="353"/>
        </pc:sldMkLst>
      </pc:sldChg>
      <pc:sldChg chg="addSp delSp modSp mod">
        <pc:chgData name="ENEKO LAZPITA SUINAGA" userId="03ca8ae1-9a00-4a22-9561-fb3a3d760218" providerId="ADAL" clId="{389B0BF7-7A7B-471A-B622-F1E388D3930A}" dt="2024-11-12T10:58:19.084" v="2513" actId="962"/>
        <pc:sldMkLst>
          <pc:docMk/>
          <pc:sldMk cId="445727411" sldId="356"/>
        </pc:sldMkLst>
        <pc:spChg chg="mod">
          <ac:chgData name="ENEKO LAZPITA SUINAGA" userId="03ca8ae1-9a00-4a22-9561-fb3a3d760218" providerId="ADAL" clId="{389B0BF7-7A7B-471A-B622-F1E388D3930A}" dt="2024-11-11T18:31:41.303" v="218" actId="1582"/>
          <ac:spMkLst>
            <pc:docMk/>
            <pc:sldMk cId="445727411" sldId="356"/>
            <ac:spMk id="12" creationId="{97B249DF-E83B-FD16-4E2C-051F948B2E87}"/>
          </ac:spMkLst>
        </pc:spChg>
        <pc:spChg chg="add del mod topLvl">
          <ac:chgData name="ENEKO LAZPITA SUINAGA" userId="03ca8ae1-9a00-4a22-9561-fb3a3d760218" providerId="ADAL" clId="{389B0BF7-7A7B-471A-B622-F1E388D3930A}" dt="2024-11-11T19:40:11.541" v="1033" actId="164"/>
          <ac:spMkLst>
            <pc:docMk/>
            <pc:sldMk cId="445727411" sldId="356"/>
            <ac:spMk id="15" creationId="{FDC68A45-068E-84FF-95CF-672D78DFE88D}"/>
          </ac:spMkLst>
        </pc:spChg>
        <pc:spChg chg="mod">
          <ac:chgData name="ENEKO LAZPITA SUINAGA" userId="03ca8ae1-9a00-4a22-9561-fb3a3d760218" providerId="ADAL" clId="{389B0BF7-7A7B-471A-B622-F1E388D3930A}" dt="2024-11-12T10:58:19.084" v="2513" actId="962"/>
          <ac:spMkLst>
            <pc:docMk/>
            <pc:sldMk cId="445727411" sldId="356"/>
            <ac:spMk id="17" creationId="{D5877882-01E7-5769-1D92-D3766DFE3A32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0" creationId="{445FC75E-E5F8-77F5-FFD3-9F18844C04CB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1" creationId="{14FEB922-0CA3-45E2-CBE4-6DBBED4E4545}"/>
          </ac:spMkLst>
        </pc:spChg>
        <pc:spChg chg="mod ord topLvl">
          <ac:chgData name="ENEKO LAZPITA SUINAGA" userId="03ca8ae1-9a00-4a22-9561-fb3a3d760218" providerId="ADAL" clId="{389B0BF7-7A7B-471A-B622-F1E388D3930A}" dt="2024-11-12T08:56:55.945" v="1422" actId="21"/>
          <ac:spMkLst>
            <pc:docMk/>
            <pc:sldMk cId="445727411" sldId="356"/>
            <ac:spMk id="24" creationId="{4026A5C7-B97F-781B-0ED7-0266B186F921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5" creationId="{28ECF802-9104-8026-9D37-2DF93D6CDCC1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6" creationId="{5F2D9DC0-F34E-ABA6-F50C-EFAFF36D6B51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7" creationId="{AADC4FDF-16F4-ADA1-91A3-002E34E2950F}"/>
          </ac:spMkLst>
        </pc:spChg>
        <pc:spChg chg="add del mod">
          <ac:chgData name="ENEKO LAZPITA SUINAGA" userId="03ca8ae1-9a00-4a22-9561-fb3a3d760218" providerId="ADAL" clId="{389B0BF7-7A7B-471A-B622-F1E388D3930A}" dt="2024-11-11T18:18:20.884" v="82" actId="478"/>
          <ac:spMkLst>
            <pc:docMk/>
            <pc:sldMk cId="445727411" sldId="356"/>
            <ac:spMk id="28" creationId="{DC9D2087-1DD6-6C53-43BB-08BD04ECDB45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9" creationId="{739A8E08-0ADD-251B-7C81-7790A8419E54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0" creationId="{8D8E15CC-DDD1-7777-0B60-A02398E1EC0B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1" creationId="{343342FB-DECC-8D52-927B-3B8745D285CB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2" creationId="{DB6FF821-1CDB-0AB1-FCAE-25E9768A2A52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4" creationId="{4F07F23A-31A0-8197-FE56-98A3F68F55AB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5" creationId="{0B4B8D33-CBBA-7210-2526-8EB48B54E81D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6" creationId="{4FC09BB3-A833-B2B6-87AC-EACCFB97A3DB}"/>
          </ac:spMkLst>
        </pc:spChg>
        <pc:spChg chg="mod topLvl">
          <ac:chgData name="ENEKO LAZPITA SUINAGA" userId="03ca8ae1-9a00-4a22-9561-fb3a3d760218" providerId="ADAL" clId="{389B0BF7-7A7B-471A-B622-F1E388D3930A}" dt="2024-11-11T19:43:36.945" v="1057" actId="164"/>
          <ac:spMkLst>
            <pc:docMk/>
            <pc:sldMk cId="445727411" sldId="356"/>
            <ac:spMk id="1038" creationId="{E63D326C-667C-EA64-F82E-2CE6B35F635B}"/>
          </ac:spMkLst>
        </pc:spChg>
        <pc:spChg chg="mod">
          <ac:chgData name="ENEKO LAZPITA SUINAGA" userId="03ca8ae1-9a00-4a22-9561-fb3a3d760218" providerId="ADAL" clId="{389B0BF7-7A7B-471A-B622-F1E388D3930A}" dt="2024-11-11T18:51:12.343" v="442" actId="165"/>
          <ac:spMkLst>
            <pc:docMk/>
            <pc:sldMk cId="445727411" sldId="356"/>
            <ac:spMk id="1054" creationId="{CD2C4E68-00CE-F1C6-FAE6-A97CAA7BA3BD}"/>
          </ac:spMkLst>
        </pc:spChg>
        <pc:spChg chg="mod">
          <ac:chgData name="ENEKO LAZPITA SUINAGA" userId="03ca8ae1-9a00-4a22-9561-fb3a3d760218" providerId="ADAL" clId="{389B0BF7-7A7B-471A-B622-F1E388D3930A}" dt="2024-11-11T19:50:20.707" v="1063" actId="1076"/>
          <ac:spMkLst>
            <pc:docMk/>
            <pc:sldMk cId="445727411" sldId="356"/>
            <ac:spMk id="1056" creationId="{87768079-71A3-E34A-FC93-08B83B3A6279}"/>
          </ac:spMkLst>
        </pc:spChg>
        <pc:spChg chg="add del mod">
          <ac:chgData name="ENEKO LAZPITA SUINAGA" userId="03ca8ae1-9a00-4a22-9561-fb3a3d760218" providerId="ADAL" clId="{389B0BF7-7A7B-471A-B622-F1E388D3930A}" dt="2024-11-11T18:27:53.849" v="195" actId="478"/>
          <ac:spMkLst>
            <pc:docMk/>
            <pc:sldMk cId="445727411" sldId="356"/>
            <ac:spMk id="1057" creationId="{90CB458E-0E2B-CD1D-7F1A-E21D8272CCFE}"/>
          </ac:spMkLst>
        </pc:spChg>
        <pc:spChg chg="add del mod">
          <ac:chgData name="ENEKO LAZPITA SUINAGA" userId="03ca8ae1-9a00-4a22-9561-fb3a3d760218" providerId="ADAL" clId="{389B0BF7-7A7B-471A-B622-F1E388D3930A}" dt="2024-11-11T18:28:01.774" v="198" actId="478"/>
          <ac:spMkLst>
            <pc:docMk/>
            <pc:sldMk cId="445727411" sldId="356"/>
            <ac:spMk id="1058" creationId="{C2ECA9AB-3D21-843B-D6BC-BEFA838375F3}"/>
          </ac:spMkLst>
        </pc:spChg>
        <pc:spChg chg="add mod">
          <ac:chgData name="ENEKO LAZPITA SUINAGA" userId="03ca8ae1-9a00-4a22-9561-fb3a3d760218" providerId="ADAL" clId="{389B0BF7-7A7B-471A-B622-F1E388D3930A}" dt="2024-11-11T19:55:58.180" v="1122" actId="20577"/>
          <ac:spMkLst>
            <pc:docMk/>
            <pc:sldMk cId="445727411" sldId="356"/>
            <ac:spMk id="1103" creationId="{C84EA58D-2E2E-71B9-7F69-7F0E67B8E2C4}"/>
          </ac:spMkLst>
        </pc:spChg>
        <pc:spChg chg="add mod">
          <ac:chgData name="ENEKO LAZPITA SUINAGA" userId="03ca8ae1-9a00-4a22-9561-fb3a3d760218" providerId="ADAL" clId="{389B0BF7-7A7B-471A-B622-F1E388D3930A}" dt="2024-11-11T19:55:55.259" v="1116" actId="20577"/>
          <ac:spMkLst>
            <pc:docMk/>
            <pc:sldMk cId="445727411" sldId="356"/>
            <ac:spMk id="1104" creationId="{980B5838-CA3B-502C-1D8F-5DDCA06011C8}"/>
          </ac:spMkLst>
        </pc:spChg>
        <pc:spChg chg="mod">
          <ac:chgData name="ENEKO LAZPITA SUINAGA" userId="03ca8ae1-9a00-4a22-9561-fb3a3d760218" providerId="ADAL" clId="{389B0BF7-7A7B-471A-B622-F1E388D3930A}" dt="2024-11-11T18:51:31.691" v="443"/>
          <ac:spMkLst>
            <pc:docMk/>
            <pc:sldMk cId="445727411" sldId="356"/>
            <ac:spMk id="1106" creationId="{C2B7DEE8-A319-54E2-CA1A-FEADFD80C9FA}"/>
          </ac:spMkLst>
        </pc:spChg>
        <pc:spChg chg="add mod">
          <ac:chgData name="ENEKO LAZPITA SUINAGA" userId="03ca8ae1-9a00-4a22-9561-fb3a3d760218" providerId="ADAL" clId="{389B0BF7-7A7B-471A-B622-F1E388D3930A}" dt="2024-11-11T19:15:45.020" v="778"/>
          <ac:spMkLst>
            <pc:docMk/>
            <pc:sldMk cId="445727411" sldId="356"/>
            <ac:spMk id="1108" creationId="{919BDB73-5CEB-232D-0C3A-9B350D9D67E6}"/>
          </ac:spMkLst>
        </pc:spChg>
        <pc:spChg chg="mod">
          <ac:chgData name="ENEKO LAZPITA SUINAGA" userId="03ca8ae1-9a00-4a22-9561-fb3a3d760218" providerId="ADAL" clId="{389B0BF7-7A7B-471A-B622-F1E388D3930A}" dt="2024-11-11T19:15:58.063" v="780"/>
          <ac:spMkLst>
            <pc:docMk/>
            <pc:sldMk cId="445727411" sldId="356"/>
            <ac:spMk id="1110" creationId="{695FB2A3-E2F4-236E-16FD-64312A7503CF}"/>
          </ac:spMkLst>
        </pc:spChg>
        <pc:spChg chg="mod">
          <ac:chgData name="ENEKO LAZPITA SUINAGA" userId="03ca8ae1-9a00-4a22-9561-fb3a3d760218" providerId="ADAL" clId="{389B0BF7-7A7B-471A-B622-F1E388D3930A}" dt="2024-11-11T19:15:58.063" v="780"/>
          <ac:spMkLst>
            <pc:docMk/>
            <pc:sldMk cId="445727411" sldId="356"/>
            <ac:spMk id="1112" creationId="{53594182-52A1-4C0F-AFC8-852AB9C49DC9}"/>
          </ac:spMkLst>
        </pc:spChg>
        <pc:spChg chg="mod">
          <ac:chgData name="ENEKO LAZPITA SUINAGA" userId="03ca8ae1-9a00-4a22-9561-fb3a3d760218" providerId="ADAL" clId="{389B0BF7-7A7B-471A-B622-F1E388D3930A}" dt="2024-11-11T19:15:58.063" v="780"/>
          <ac:spMkLst>
            <pc:docMk/>
            <pc:sldMk cId="445727411" sldId="356"/>
            <ac:spMk id="1113" creationId="{A1CC6B46-061D-83F8-9A3A-83E27D58BB03}"/>
          </ac:spMkLst>
        </pc:spChg>
        <pc:spChg chg="mod">
          <ac:chgData name="ENEKO LAZPITA SUINAGA" userId="03ca8ae1-9a00-4a22-9561-fb3a3d760218" providerId="ADAL" clId="{389B0BF7-7A7B-471A-B622-F1E388D3930A}" dt="2024-11-11T19:15:58.063" v="780"/>
          <ac:spMkLst>
            <pc:docMk/>
            <pc:sldMk cId="445727411" sldId="356"/>
            <ac:spMk id="1114" creationId="{9F8FCC03-9C88-69E4-D9BA-EF398700995D}"/>
          </ac:spMkLst>
        </pc:spChg>
        <pc:spChg chg="mod">
          <ac:chgData name="ENEKO LAZPITA SUINAGA" userId="03ca8ae1-9a00-4a22-9561-fb3a3d760218" providerId="ADAL" clId="{389B0BF7-7A7B-471A-B622-F1E388D3930A}" dt="2024-11-11T19:15:58.063" v="780"/>
          <ac:spMkLst>
            <pc:docMk/>
            <pc:sldMk cId="445727411" sldId="356"/>
            <ac:spMk id="1115" creationId="{FE00CA92-0440-88BA-4D30-19C2D7911D41}"/>
          </ac:spMkLst>
        </pc:spChg>
        <pc:spChg chg="add mod">
          <ac:chgData name="ENEKO LAZPITA SUINAGA" userId="03ca8ae1-9a00-4a22-9561-fb3a3d760218" providerId="ADAL" clId="{389B0BF7-7A7B-471A-B622-F1E388D3930A}" dt="2024-11-11T19:39:35.413" v="1027"/>
          <ac:spMkLst>
            <pc:docMk/>
            <pc:sldMk cId="445727411" sldId="356"/>
            <ac:spMk id="1119" creationId="{351238EF-1892-05BD-A1B9-74C91470E452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1" creationId="{490FBAE2-2767-D421-E9A2-1E9CC94E9738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2" creationId="{002B9B5B-7EC9-EEEB-2106-696D839C1C7C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3" creationId="{A299F998-946E-037A-E57E-9CF190BC5A21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4" creationId="{F4EDC7B7-F3A8-2673-8E81-815A0E43A371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5" creationId="{2976BFC6-82A8-6E92-F158-12D4856E6647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6" creationId="{DE399583-1A56-84BA-77BF-F8540A61AA52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7" creationId="{63A13869-8FBE-9079-9EDF-AE066F7F2499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8" creationId="{DD8CE4E5-8269-999D-3D98-190C7610B204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37" creationId="{530422D9-8592-E5CA-2822-03AA84869184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38" creationId="{F88DFDB1-293C-C430-4DB0-29B7A796A3FA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39" creationId="{7850481B-6C41-4C1C-7518-A066CBA9FD7B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40" creationId="{F0DCFF25-A38A-E115-F072-154FD014681F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41" creationId="{113E7ED6-2A91-F4C3-60AF-EEA7CF6FB96A}"/>
          </ac:spMkLst>
        </pc:s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6" creationId="{9E43DD61-5823-A689-4FC5-9DD6CB1559E1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7" creationId="{B4367837-FBD4-1EB2-CEF6-E6EFB319B23B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13" creationId="{626BCC1C-0FED-A626-71C9-51F659759DA8}"/>
          </ac:grpSpMkLst>
        </pc:grpChg>
        <pc:grpChg chg="add del">
          <ac:chgData name="ENEKO LAZPITA SUINAGA" userId="03ca8ae1-9a00-4a22-9561-fb3a3d760218" providerId="ADAL" clId="{389B0BF7-7A7B-471A-B622-F1E388D3930A}" dt="2024-11-11T19:18:22.184" v="805" actId="478"/>
          <ac:grpSpMkLst>
            <pc:docMk/>
            <pc:sldMk cId="445727411" sldId="356"/>
            <ac:grpSpMk id="14" creationId="{62487271-9D90-00BB-86DB-D9BA5B77C9C7}"/>
          </ac:grpSpMkLst>
        </pc:grpChg>
        <pc:grpChg chg="del">
          <ac:chgData name="ENEKO LAZPITA SUINAGA" userId="03ca8ae1-9a00-4a22-9561-fb3a3d760218" providerId="ADAL" clId="{389B0BF7-7A7B-471A-B622-F1E388D3930A}" dt="2024-11-11T19:16:11.172" v="781" actId="478"/>
          <ac:grpSpMkLst>
            <pc:docMk/>
            <pc:sldMk cId="445727411" sldId="356"/>
            <ac:grpSpMk id="38" creationId="{8F09CC43-9957-5BD4-F3CC-0A7B175BE21D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41" creationId="{F5146DE3-4D40-EB24-95D5-BE240346FACE}"/>
          </ac:grpSpMkLst>
        </pc:grpChg>
        <pc:grpChg chg="add del mod">
          <ac:chgData name="ENEKO LAZPITA SUINAGA" userId="03ca8ae1-9a00-4a22-9561-fb3a3d760218" providerId="ADAL" clId="{389B0BF7-7A7B-471A-B622-F1E388D3930A}" dt="2024-11-12T08:56:55.945" v="1422" actId="21"/>
          <ac:grpSpMkLst>
            <pc:docMk/>
            <pc:sldMk cId="445727411" sldId="356"/>
            <ac:grpSpMk id="42" creationId="{54C8ED1F-7173-884C-4A70-1B4CA7EF376F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57" creationId="{82BD3D18-CB27-CD5F-0CD3-D7C3762AED2D}"/>
          </ac:grpSpMkLst>
        </pc:grpChg>
        <pc:grpChg chg="del">
          <ac:chgData name="ENEKO LAZPITA SUINAGA" userId="03ca8ae1-9a00-4a22-9561-fb3a3d760218" providerId="ADAL" clId="{389B0BF7-7A7B-471A-B622-F1E388D3930A}" dt="2024-11-11T19:16:53.281" v="787" actId="165"/>
          <ac:grpSpMkLst>
            <pc:docMk/>
            <pc:sldMk cId="445727411" sldId="356"/>
            <ac:grpSpMk id="1037" creationId="{3C401B94-CFA7-F3C3-B44B-C1F5C9A9BD2F}"/>
          </ac:grpSpMkLst>
        </pc:grpChg>
        <pc:grpChg chg="del mod topLvl">
          <ac:chgData name="ENEKO LAZPITA SUINAGA" userId="03ca8ae1-9a00-4a22-9561-fb3a3d760218" providerId="ADAL" clId="{389B0BF7-7A7B-471A-B622-F1E388D3930A}" dt="2024-11-11T19:16:55.748" v="788" actId="478"/>
          <ac:grpSpMkLst>
            <pc:docMk/>
            <pc:sldMk cId="445727411" sldId="356"/>
            <ac:grpSpMk id="1039" creationId="{D4DC07A8-9C81-23F1-0FF4-038A889CB2F0}"/>
          </ac:grpSpMkLst>
        </pc:grpChg>
        <pc:grpChg chg="add del mod">
          <ac:chgData name="ENEKO LAZPITA SUINAGA" userId="03ca8ae1-9a00-4a22-9561-fb3a3d760218" providerId="ADAL" clId="{389B0BF7-7A7B-471A-B622-F1E388D3930A}" dt="2024-11-11T18:51:59.611" v="444" actId="478"/>
          <ac:grpSpMkLst>
            <pc:docMk/>
            <pc:sldMk cId="445727411" sldId="356"/>
            <ac:grpSpMk id="1049" creationId="{02F5F402-ECE1-A0C7-8060-FA18511B2044}"/>
          </ac:grpSpMkLst>
        </pc:grpChg>
        <pc:grpChg chg="mod topLvl">
          <ac:chgData name="ENEKO LAZPITA SUINAGA" userId="03ca8ae1-9a00-4a22-9561-fb3a3d760218" providerId="ADAL" clId="{389B0BF7-7A7B-471A-B622-F1E388D3930A}" dt="2024-11-11T18:51:12.343" v="442" actId="165"/>
          <ac:grpSpMkLst>
            <pc:docMk/>
            <pc:sldMk cId="445727411" sldId="356"/>
            <ac:grpSpMk id="1050" creationId="{6C2135CA-9F04-1E40-CF87-BF17D85B5906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1067" creationId="{9E3B513C-4285-1E7E-C3CD-DB7020E0BFF1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1068" creationId="{AC2074A0-09F2-3E0F-825B-AFC6EC38FDA9}"/>
          </ac:grpSpMkLst>
        </pc:grpChg>
        <pc:grpChg chg="add mod">
          <ac:chgData name="ENEKO LAZPITA SUINAGA" userId="03ca8ae1-9a00-4a22-9561-fb3a3d760218" providerId="ADAL" clId="{389B0BF7-7A7B-471A-B622-F1E388D3930A}" dt="2024-11-11T18:52:09.219" v="446" actId="1076"/>
          <ac:grpSpMkLst>
            <pc:docMk/>
            <pc:sldMk cId="445727411" sldId="356"/>
            <ac:grpSpMk id="1105" creationId="{6A4DF9C4-F045-67E3-3D1A-56878AA5D323}"/>
          </ac:grpSpMkLst>
        </pc:grpChg>
        <pc:grpChg chg="add mod">
          <ac:chgData name="ENEKO LAZPITA SUINAGA" userId="03ca8ae1-9a00-4a22-9561-fb3a3d760218" providerId="ADAL" clId="{389B0BF7-7A7B-471A-B622-F1E388D3930A}" dt="2024-11-11T19:16:19.265" v="782" actId="1076"/>
          <ac:grpSpMkLst>
            <pc:docMk/>
            <pc:sldMk cId="445727411" sldId="356"/>
            <ac:grpSpMk id="1109" creationId="{9B661508-C65B-02F8-C713-46B6B8D5C5FE}"/>
          </ac:grpSpMkLst>
        </pc:grpChg>
        <pc:grpChg chg="mod">
          <ac:chgData name="ENEKO LAZPITA SUINAGA" userId="03ca8ae1-9a00-4a22-9561-fb3a3d760218" providerId="ADAL" clId="{389B0BF7-7A7B-471A-B622-F1E388D3930A}" dt="2024-11-11T19:15:58.063" v="780"/>
          <ac:grpSpMkLst>
            <pc:docMk/>
            <pc:sldMk cId="445727411" sldId="356"/>
            <ac:grpSpMk id="1111" creationId="{560DE92C-0C77-50B8-B76A-E4801327EFB6}"/>
          </ac:grpSpMkLst>
        </pc:grpChg>
        <pc:grpChg chg="add mod">
          <ac:chgData name="ENEKO LAZPITA SUINAGA" userId="03ca8ae1-9a00-4a22-9561-fb3a3d760218" providerId="ADAL" clId="{389B0BF7-7A7B-471A-B622-F1E388D3930A}" dt="2024-11-11T19:40:11.541" v="1033" actId="164"/>
          <ac:grpSpMkLst>
            <pc:docMk/>
            <pc:sldMk cId="445727411" sldId="356"/>
            <ac:grpSpMk id="1120" creationId="{9320E0AB-99D5-58A3-7D7F-657B6DE83AAD}"/>
          </ac:grpSpMkLst>
        </pc:grpChg>
        <pc:grpChg chg="add mod">
          <ac:chgData name="ENEKO LAZPITA SUINAGA" userId="03ca8ae1-9a00-4a22-9561-fb3a3d760218" providerId="ADAL" clId="{389B0BF7-7A7B-471A-B622-F1E388D3930A}" dt="2024-11-11T19:40:11.541" v="1033" actId="164"/>
          <ac:grpSpMkLst>
            <pc:docMk/>
            <pc:sldMk cId="445727411" sldId="356"/>
            <ac:grpSpMk id="1162" creationId="{191DA6F7-433A-931B-7B67-F814C1267D95}"/>
          </ac:grpSpMkLst>
        </pc:grpChg>
        <pc:grpChg chg="add mod">
          <ac:chgData name="ENEKO LAZPITA SUINAGA" userId="03ca8ae1-9a00-4a22-9561-fb3a3d760218" providerId="ADAL" clId="{389B0BF7-7A7B-471A-B622-F1E388D3930A}" dt="2024-11-11T19:43:36.945" v="1057" actId="164"/>
          <ac:grpSpMkLst>
            <pc:docMk/>
            <pc:sldMk cId="445727411" sldId="356"/>
            <ac:grpSpMk id="1163" creationId="{DBDDB280-0B28-4008-54A0-FCE7B03E0BA8}"/>
          </ac:grpSpMkLst>
        </pc:grpChg>
        <pc:picChg chg="add del mod">
          <ac:chgData name="ENEKO LAZPITA SUINAGA" userId="03ca8ae1-9a00-4a22-9561-fb3a3d760218" providerId="ADAL" clId="{389B0BF7-7A7B-471A-B622-F1E388D3930A}" dt="2024-11-11T18:00:09.544" v="28" actId="478"/>
          <ac:picMkLst>
            <pc:docMk/>
            <pc:sldMk cId="445727411" sldId="356"/>
            <ac:picMk id="3" creationId="{7B6AFF50-FE64-742E-C34C-8FCBB6B6C8A8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5" creationId="{95E72932-3092-C9E2-1BBF-1324B8FFBA5D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10" creationId="{AE555803-E466-B126-0D2A-04E6E14C6EDA}"/>
          </ac:picMkLst>
        </pc:picChg>
        <pc:picChg chg="del mod topLvl">
          <ac:chgData name="ENEKO LAZPITA SUINAGA" userId="03ca8ae1-9a00-4a22-9561-fb3a3d760218" providerId="ADAL" clId="{389B0BF7-7A7B-471A-B622-F1E388D3930A}" dt="2024-11-11T19:18:22.184" v="805" actId="478"/>
          <ac:picMkLst>
            <pc:docMk/>
            <pc:sldMk cId="445727411" sldId="356"/>
            <ac:picMk id="16" creationId="{035A8F21-0C38-25DA-B69C-BA32EED0EA58}"/>
          </ac:picMkLst>
        </pc:picChg>
        <pc:picChg chg="add del mod">
          <ac:chgData name="ENEKO LAZPITA SUINAGA" userId="03ca8ae1-9a00-4a22-9561-fb3a3d760218" providerId="ADAL" clId="{389B0BF7-7A7B-471A-B622-F1E388D3930A}" dt="2024-11-11T18:16:20.747" v="58" actId="478"/>
          <ac:picMkLst>
            <pc:docMk/>
            <pc:sldMk cId="445727411" sldId="356"/>
            <ac:picMk id="19" creationId="{EBA7D4B4-2839-ED20-6C6C-3297CDA52A33}"/>
          </ac:picMkLst>
        </pc:picChg>
        <pc:picChg chg="add del mod">
          <ac:chgData name="ENEKO LAZPITA SUINAGA" userId="03ca8ae1-9a00-4a22-9561-fb3a3d760218" providerId="ADAL" clId="{389B0BF7-7A7B-471A-B622-F1E388D3930A}" dt="2024-11-11T18:17:29.811" v="71" actId="21"/>
          <ac:picMkLst>
            <pc:docMk/>
            <pc:sldMk cId="445727411" sldId="356"/>
            <ac:picMk id="23" creationId="{F7D6F4FC-5A29-B8AA-ACB1-2F1E1AD862A4}"/>
          </ac:picMkLst>
        </pc:picChg>
        <pc:picChg chg="add mod or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33" creationId="{F7D6F4FC-5A29-B8AA-ACB1-2F1E1AD862A4}"/>
          </ac:picMkLst>
        </pc:picChg>
        <pc:picChg chg="add del mod topLvl">
          <ac:chgData name="ENEKO LAZPITA SUINAGA" userId="03ca8ae1-9a00-4a22-9561-fb3a3d760218" providerId="ADAL" clId="{389B0BF7-7A7B-471A-B622-F1E388D3930A}" dt="2024-11-12T08:56:55.945" v="1422" actId="21"/>
          <ac:picMkLst>
            <pc:docMk/>
            <pc:sldMk cId="445727411" sldId="356"/>
            <ac:picMk id="40" creationId="{81CE35CA-9EF7-93A6-8178-2DCE888B39A1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43" creationId="{157B4779-D700-68C5-EF4B-1047D9678DCC}"/>
          </ac:picMkLst>
        </pc:picChg>
        <pc:picChg chg="add del mod">
          <ac:chgData name="ENEKO LAZPITA SUINAGA" userId="03ca8ae1-9a00-4a22-9561-fb3a3d760218" providerId="ADAL" clId="{389B0BF7-7A7B-471A-B622-F1E388D3930A}" dt="2024-11-11T18:23:18.399" v="130" actId="478"/>
          <ac:picMkLst>
            <pc:docMk/>
            <pc:sldMk cId="445727411" sldId="356"/>
            <ac:picMk id="44" creationId="{D7138567-DC8D-F815-0928-A1128BAE26B0}"/>
          </ac:picMkLst>
        </pc:picChg>
        <pc:picChg chg="add del mod">
          <ac:chgData name="ENEKO LAZPITA SUINAGA" userId="03ca8ae1-9a00-4a22-9561-fb3a3d760218" providerId="ADAL" clId="{389B0BF7-7A7B-471A-B622-F1E388D3930A}" dt="2024-11-11T18:23:26.739" v="134" actId="478"/>
          <ac:picMkLst>
            <pc:docMk/>
            <pc:sldMk cId="445727411" sldId="356"/>
            <ac:picMk id="45" creationId="{C7880A83-2126-31E4-F142-30736701C5C2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46" creationId="{924E2E13-A4CB-4D1A-2441-209E290482CE}"/>
          </ac:picMkLst>
        </pc:picChg>
        <pc:picChg chg="add">
          <ac:chgData name="ENEKO LAZPITA SUINAGA" userId="03ca8ae1-9a00-4a22-9561-fb3a3d760218" providerId="ADAL" clId="{389B0BF7-7A7B-471A-B622-F1E388D3930A}" dt="2024-11-11T18:27:28.273" v="192"/>
          <ac:picMkLst>
            <pc:docMk/>
            <pc:sldMk cId="445727411" sldId="356"/>
            <ac:picMk id="58" creationId="{8FF64A85-A8A2-7CBF-6C54-B35D078B98F2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1026" creationId="{994DC74A-72AA-1257-C372-FE47C8880C64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0" creationId="{0EF4AFC7-6651-7B64-AF01-8D5E7CFFBC6E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1" creationId="{3EE2AF94-D476-B1BA-D4FA-7EF71F02B6F8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2" creationId="{F16EE98F-068C-3338-28B4-9EC596D26724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3" creationId="{B70D1D37-AC11-B3B2-658C-AD5E0CF85A57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4" creationId="{9B5B21F8-43FF-DD4C-4100-0596967BEEBB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5" creationId="{8CD75967-65CB-51E5-F7FD-E84FE7AA2536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6" creationId="{EF1629E1-19BE-2880-5516-F9A6895351E4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7" creationId="{21560B01-2432-9D53-FCC5-8BDE2E1237B2}"/>
          </ac:picMkLst>
        </pc:picChg>
        <pc:picChg chg="mod topLvl">
          <ac:chgData name="ENEKO LAZPITA SUINAGA" userId="03ca8ae1-9a00-4a22-9561-fb3a3d760218" providerId="ADAL" clId="{389B0BF7-7A7B-471A-B622-F1E388D3930A}" dt="2024-11-11T18:51:12.343" v="442" actId="165"/>
          <ac:picMkLst>
            <pc:docMk/>
            <pc:sldMk cId="445727411" sldId="356"/>
            <ac:picMk id="1051" creationId="{F1ABDAA3-C682-22CE-557C-EA9E0E8B7344}"/>
          </ac:picMkLst>
        </pc:picChg>
        <pc:picChg chg="mod topLvl">
          <ac:chgData name="ENEKO LAZPITA SUINAGA" userId="03ca8ae1-9a00-4a22-9561-fb3a3d760218" providerId="ADAL" clId="{389B0BF7-7A7B-471A-B622-F1E388D3930A}" dt="2024-11-11T18:51:12.343" v="442" actId="165"/>
          <ac:picMkLst>
            <pc:docMk/>
            <pc:sldMk cId="445727411" sldId="356"/>
            <ac:picMk id="1052" creationId="{C41BA866-314F-8393-8D14-741F42C4C84C}"/>
          </ac:picMkLst>
        </pc:picChg>
        <pc:picChg chg="mod topLvl">
          <ac:chgData name="ENEKO LAZPITA SUINAGA" userId="03ca8ae1-9a00-4a22-9561-fb3a3d760218" providerId="ADAL" clId="{389B0BF7-7A7B-471A-B622-F1E388D3930A}" dt="2024-11-11T18:51:12.343" v="442" actId="165"/>
          <ac:picMkLst>
            <pc:docMk/>
            <pc:sldMk cId="445727411" sldId="356"/>
            <ac:picMk id="1053" creationId="{D3333394-8179-A6B8-1B18-466D0A1593B9}"/>
          </ac:picMkLst>
        </pc:picChg>
        <pc:picChg chg="mod">
          <ac:chgData name="ENEKO LAZPITA SUINAGA" userId="03ca8ae1-9a00-4a22-9561-fb3a3d760218" providerId="ADAL" clId="{389B0BF7-7A7B-471A-B622-F1E388D3930A}" dt="2024-11-11T18:51:12.343" v="442" actId="165"/>
          <ac:picMkLst>
            <pc:docMk/>
            <pc:sldMk cId="445727411" sldId="356"/>
            <ac:picMk id="1055" creationId="{96696BCC-1741-1BF2-2902-5649BFF3551B}"/>
          </ac:picMkLst>
        </pc:picChg>
        <pc:picChg chg="add">
          <ac:chgData name="ENEKO LAZPITA SUINAGA" userId="03ca8ae1-9a00-4a22-9561-fb3a3d760218" providerId="ADAL" clId="{389B0BF7-7A7B-471A-B622-F1E388D3930A}" dt="2024-11-11T18:28:30.729" v="199"/>
          <ac:picMkLst>
            <pc:docMk/>
            <pc:sldMk cId="445727411" sldId="356"/>
            <ac:picMk id="1059" creationId="{1AB99DF9-3677-C659-88B0-DEC2DFCC14BE}"/>
          </ac:picMkLst>
        </pc:picChg>
        <pc:picChg chg="add del mod">
          <ac:chgData name="ENEKO LAZPITA SUINAGA" userId="03ca8ae1-9a00-4a22-9561-fb3a3d760218" providerId="ADAL" clId="{389B0BF7-7A7B-471A-B622-F1E388D3930A}" dt="2024-11-11T18:29:38.089" v="203" actId="478"/>
          <ac:picMkLst>
            <pc:docMk/>
            <pc:sldMk cId="445727411" sldId="356"/>
            <ac:picMk id="1060" creationId="{74F219FA-7A94-D3C8-B2A1-2D5B7CC4B313}"/>
          </ac:picMkLst>
        </pc:picChg>
        <pc:picChg chg="add del mod">
          <ac:chgData name="ENEKO LAZPITA SUINAGA" userId="03ca8ae1-9a00-4a22-9561-fb3a3d760218" providerId="ADAL" clId="{389B0BF7-7A7B-471A-B622-F1E388D3930A}" dt="2024-11-11T18:31:56.380" v="219" actId="478"/>
          <ac:picMkLst>
            <pc:docMk/>
            <pc:sldMk cId="445727411" sldId="356"/>
            <ac:picMk id="1061" creationId="{1846D630-9E70-4364-4989-FDF806402FA9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1063" creationId="{75A30EEF-9B34-76B7-F668-EAAF4C538996}"/>
          </ac:picMkLst>
        </pc:picChg>
        <pc:picChg chg="add del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1064" creationId="{F10C1EB6-22C9-04BA-B3FE-BB07E4A0D83E}"/>
          </ac:picMkLst>
        </pc:picChg>
        <pc:picChg chg="mod">
          <ac:chgData name="ENEKO LAZPITA SUINAGA" userId="03ca8ae1-9a00-4a22-9561-fb3a3d760218" providerId="ADAL" clId="{389B0BF7-7A7B-471A-B622-F1E388D3930A}" dt="2024-11-11T18:51:31.691" v="443"/>
          <ac:picMkLst>
            <pc:docMk/>
            <pc:sldMk cId="445727411" sldId="356"/>
            <ac:picMk id="1107" creationId="{9967EF62-F3BB-98B5-60DB-718EB903A4A9}"/>
          </ac:picMkLst>
        </pc:picChg>
        <pc:picChg chg="add mod">
          <ac:chgData name="ENEKO LAZPITA SUINAGA" userId="03ca8ae1-9a00-4a22-9561-fb3a3d760218" providerId="ADAL" clId="{389B0BF7-7A7B-471A-B622-F1E388D3930A}" dt="2024-11-11T19:43:36.945" v="1057" actId="164"/>
          <ac:picMkLst>
            <pc:docMk/>
            <pc:sldMk cId="445727411" sldId="356"/>
            <ac:picMk id="1117" creationId="{12AAAD50-12AB-F604-1681-1863CE11DBC2}"/>
          </ac:picMkLst>
        </pc:picChg>
        <pc:picChg chg="add del mod">
          <ac:chgData name="ENEKO LAZPITA SUINAGA" userId="03ca8ae1-9a00-4a22-9561-fb3a3d760218" providerId="ADAL" clId="{389B0BF7-7A7B-471A-B622-F1E388D3930A}" dt="2024-11-11T19:19:44.439" v="809" actId="478"/>
          <ac:picMkLst>
            <pc:docMk/>
            <pc:sldMk cId="445727411" sldId="356"/>
            <ac:picMk id="1118" creationId="{6DBB29C9-DD99-336D-A907-4AA285F06C5E}"/>
          </ac:picMkLst>
        </pc:pic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59" creationId="{C0F40D52-4B2A-5E39-AB02-4FD2A567166A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60" creationId="{02B393A5-683C-0C34-08F9-4E93153BDA8E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61" creationId="{B6B1A8FC-F58E-36E6-DE11-C355E12FE94B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62" creationId="{AD1A1D51-8768-C0A9-D5CD-B7FDCFD4E681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24" creationId="{27ACDB2C-FFCD-01C9-EC0C-19BB1AB75362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25" creationId="{F5C34F1D-EE0C-2E65-6378-A2CDD2998D3D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27" creationId="{968E6BE6-720A-EC5F-9609-72EF429FB5D5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28" creationId="{52DF0243-4FBB-DB0C-6508-FC3EDD7FE306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29" creationId="{26F85220-CCF6-0715-6F1F-E49F898743E9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0" creationId="{C9D39F82-FA70-9316-E073-EE9DB67EDB40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1" creationId="{B2B16F93-6318-00B8-D539-69763DA58E03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2" creationId="{A8DC5957-A04E-9F40-F1B3-1786021A7027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3" creationId="{99F75B05-F536-FAFA-A177-B7307C11BCAB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4" creationId="{AF19CC9A-662E-13B4-E9E5-DB0D52DBBC3B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5" creationId="{93982D9F-55D3-F927-1E04-274E53952923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6" creationId="{3E5B31FC-1BAB-ED6A-CBB6-FA4269EB915E}"/>
          </ac:cxnSpMkLst>
        </pc:cxnChg>
        <pc:cxnChg chg="add del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66" creationId="{B7626F5E-70A6-ACCB-BC70-DED8CFF127E0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69" creationId="{B7626F5E-70A6-ACCB-BC70-DED8CFF127E0}"/>
          </ac:cxnSpMkLst>
        </pc:cxnChg>
        <pc:cxnChg chg="add del mod">
          <ac:chgData name="ENEKO LAZPITA SUINAGA" userId="03ca8ae1-9a00-4a22-9561-fb3a3d760218" providerId="ADAL" clId="{389B0BF7-7A7B-471A-B622-F1E388D3930A}" dt="2024-11-11T18:40:55.579" v="285" actId="478"/>
          <ac:cxnSpMkLst>
            <pc:docMk/>
            <pc:sldMk cId="445727411" sldId="356"/>
            <ac:cxnSpMk id="1073" creationId="{9DF8020E-182C-34DB-72F8-571CEF4C1D7F}"/>
          </ac:cxnSpMkLst>
        </pc:cxnChg>
        <pc:cxnChg chg="add del mod">
          <ac:chgData name="ENEKO LAZPITA SUINAGA" userId="03ca8ae1-9a00-4a22-9561-fb3a3d760218" providerId="ADAL" clId="{389B0BF7-7A7B-471A-B622-F1E388D3930A}" dt="2024-11-11T18:41:17.631" v="289" actId="478"/>
          <ac:cxnSpMkLst>
            <pc:docMk/>
            <pc:sldMk cId="445727411" sldId="356"/>
            <ac:cxnSpMk id="1079" creationId="{4E85D173-32BB-DACF-B2F4-E7148A10C128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82" creationId="{7CA0CABD-3DBC-5AD2-2C8A-A9974F5E66CC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84" creationId="{88C8617D-FCC1-E78B-53E8-77468EE051CF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86" creationId="{E404B409-E9FA-2E75-3020-91A077AC984F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87" creationId="{D56CFC14-9A04-6337-CEDE-B947F8F01916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91" creationId="{445C89C0-859E-7527-F60A-1EADBEA00D9C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94" creationId="{FCDA91C6-71ED-7409-E05E-022015EC294B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97" creationId="{57AE9D86-5CA2-DAAD-311D-2B5537874165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98" creationId="{D8A135E4-9BA9-A241-1110-92625C6389E4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100" creationId="{CDF3D8EF-8B97-C290-4C9A-AFCA5C3AE3C4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101" creationId="{F5DEE854-7B6A-85EE-4744-895498610E95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29" creationId="{1DDAE9A4-4D31-D832-786D-260A8471485D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30" creationId="{17EC27DD-EF47-BDAB-DCBA-F924016B2BC8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31" creationId="{C18F0C3E-0FEB-1F17-4FD2-FCA0A3908EDE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32" creationId="{75A2B5A9-34A0-43CE-49A7-32B570867811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33" creationId="{B7121A22-2621-8517-265B-D63171C3F6EB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34" creationId="{D0434340-34B6-2981-31C3-0FBDD592D019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35" creationId="{8D2BB498-6406-FC36-DAAC-E0E1F523B809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36" creationId="{E4B83688-174D-99B0-DF1B-387E8CAC5E6B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42" creationId="{53D6CD35-B65D-60EC-F120-BB49D3050091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43" creationId="{A7354D30-6C5B-A81F-0561-FEAD634D086A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44" creationId="{4D234B12-9D87-DCD3-1B61-8EC5854A8C07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45" creationId="{90E83D67-2301-453C-1389-7946EC504D8F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46" creationId="{32F4A3DF-DC42-D111-757E-DFB7D425EB62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47" creationId="{F2AAAD0F-84F3-7534-DFA1-75E26FC00347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48" creationId="{34B7F884-EC8C-D067-CC76-75B7B8A01B1B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49" creationId="{B37903A7-858E-7B61-B1CF-1E21B1357722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0" creationId="{2DC51187-0328-9FEA-8027-FC82F086F90F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1" creationId="{FCF7D45A-BE19-3E79-3137-6E1C297D5535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2" creationId="{4C4CF207-68EB-E527-FB48-6BD5F5C276BD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3" creationId="{2BC59CC5-DC21-2D80-40D0-30EBDA723759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4" creationId="{AE60743D-ADFB-946C-A73A-99B99D571A10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5" creationId="{41E231B0-775D-8A2B-C871-EE9852974ED3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6" creationId="{2C4E9309-F7F6-20E8-C102-995C40C1637E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7" creationId="{9A85F49A-0E86-0F2B-B8E1-738175F8DD3B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8" creationId="{6FAE4B9C-82C6-58F2-7137-F92CFA92E76C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9" creationId="{68ED0849-5B9E-EB07-8EBC-26C293DFF607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60" creationId="{218F49AA-0277-3982-2DEC-1238E5113293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61" creationId="{A97D5188-4E7F-6FEF-5D54-1E898560C799}"/>
          </ac:cxnSpMkLst>
        </pc:cxnChg>
      </pc:sldChg>
      <pc:sldChg chg="add del">
        <pc:chgData name="ENEKO LAZPITA SUINAGA" userId="03ca8ae1-9a00-4a22-9561-fb3a3d760218" providerId="ADAL" clId="{389B0BF7-7A7B-471A-B622-F1E388D3930A}" dt="2024-11-11T18:54:07.869" v="449"/>
        <pc:sldMkLst>
          <pc:docMk/>
          <pc:sldMk cId="803335071" sldId="357"/>
        </pc:sldMkLst>
      </pc:sldChg>
      <pc:sldChg chg="delSp del mod delAnim">
        <pc:chgData name="ENEKO LAZPITA SUINAGA" userId="03ca8ae1-9a00-4a22-9561-fb3a3d760218" providerId="ADAL" clId="{389B0BF7-7A7B-471A-B622-F1E388D3930A}" dt="2024-11-11T18:53:43.711" v="447" actId="47"/>
        <pc:sldMkLst>
          <pc:docMk/>
          <pc:sldMk cId="3812425577" sldId="357"/>
        </pc:sldMkLst>
        <pc:picChg chg="del">
          <ac:chgData name="ENEKO LAZPITA SUINAGA" userId="03ca8ae1-9a00-4a22-9561-fb3a3d760218" providerId="ADAL" clId="{389B0BF7-7A7B-471A-B622-F1E388D3930A}" dt="2024-11-11T18:50:47.179" v="440" actId="478"/>
          <ac:picMkLst>
            <pc:docMk/>
            <pc:sldMk cId="3812425577" sldId="357"/>
            <ac:picMk id="2" creationId="{B8A6B0A9-2261-3444-E721-83A2ADCEE721}"/>
          </ac:picMkLst>
        </pc:picChg>
        <pc:picChg chg="del">
          <ac:chgData name="ENEKO LAZPITA SUINAGA" userId="03ca8ae1-9a00-4a22-9561-fb3a3d760218" providerId="ADAL" clId="{389B0BF7-7A7B-471A-B622-F1E388D3930A}" dt="2024-11-11T18:50:47.179" v="440" actId="478"/>
          <ac:picMkLst>
            <pc:docMk/>
            <pc:sldMk cId="3812425577" sldId="357"/>
            <ac:picMk id="3" creationId="{8611F96A-6165-3E0F-F9D6-902DBAAAAC1A}"/>
          </ac:picMkLst>
        </pc:picChg>
        <pc:picChg chg="del">
          <ac:chgData name="ENEKO LAZPITA SUINAGA" userId="03ca8ae1-9a00-4a22-9561-fb3a3d760218" providerId="ADAL" clId="{389B0BF7-7A7B-471A-B622-F1E388D3930A}" dt="2024-11-11T18:50:47.179" v="440" actId="478"/>
          <ac:picMkLst>
            <pc:docMk/>
            <pc:sldMk cId="3812425577" sldId="357"/>
            <ac:picMk id="4" creationId="{5D2E7A58-638F-D095-0BD2-337BF3293615}"/>
          </ac:picMkLst>
        </pc:picChg>
        <pc:picChg chg="del">
          <ac:chgData name="ENEKO LAZPITA SUINAGA" userId="03ca8ae1-9a00-4a22-9561-fb3a3d760218" providerId="ADAL" clId="{389B0BF7-7A7B-471A-B622-F1E388D3930A}" dt="2024-11-11T18:50:47.179" v="440" actId="478"/>
          <ac:picMkLst>
            <pc:docMk/>
            <pc:sldMk cId="3812425577" sldId="357"/>
            <ac:picMk id="5" creationId="{C4001576-90F9-6F6E-2245-D657D7FDE87E}"/>
          </ac:picMkLst>
        </pc:picChg>
      </pc:sldChg>
      <pc:sldChg chg="addSp delSp modSp add mod">
        <pc:chgData name="ENEKO LAZPITA SUINAGA" userId="03ca8ae1-9a00-4a22-9561-fb3a3d760218" providerId="ADAL" clId="{389B0BF7-7A7B-471A-B622-F1E388D3930A}" dt="2024-11-12T10:58:43.354" v="2514" actId="962"/>
        <pc:sldMkLst>
          <pc:docMk/>
          <pc:sldMk cId="4109764950" sldId="357"/>
        </pc:sldMkLst>
        <pc:spChg chg="del">
          <ac:chgData name="ENEKO LAZPITA SUINAGA" userId="03ca8ae1-9a00-4a22-9561-fb3a3d760218" providerId="ADAL" clId="{389B0BF7-7A7B-471A-B622-F1E388D3930A}" dt="2024-11-12T09:35:38.780" v="1715" actId="478"/>
          <ac:spMkLst>
            <pc:docMk/>
            <pc:sldMk cId="4109764950" sldId="357"/>
            <ac:spMk id="9" creationId="{EC680C83-187D-F9DC-2B12-2021162AB6F3}"/>
          </ac:spMkLst>
        </pc:spChg>
        <pc:spChg chg="add del mod">
          <ac:chgData name="ENEKO LAZPITA SUINAGA" userId="03ca8ae1-9a00-4a22-9561-fb3a3d760218" providerId="ADAL" clId="{389B0BF7-7A7B-471A-B622-F1E388D3930A}" dt="2024-11-11T20:01:08.689" v="1229" actId="478"/>
          <ac:spMkLst>
            <pc:docMk/>
            <pc:sldMk cId="4109764950" sldId="357"/>
            <ac:spMk id="14" creationId="{39D222F7-0372-355D-8C2D-39D9FA3ED946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17" creationId="{CB5766D9-8F66-C079-796D-5F402842422A}"/>
          </ac:spMkLst>
        </pc:spChg>
        <pc:spChg chg="add mod">
          <ac:chgData name="ENEKO LAZPITA SUINAGA" userId="03ca8ae1-9a00-4a22-9561-fb3a3d760218" providerId="ADAL" clId="{389B0BF7-7A7B-471A-B622-F1E388D3930A}" dt="2024-11-12T09:35:53.265" v="1716" actId="1076"/>
          <ac:spMkLst>
            <pc:docMk/>
            <pc:sldMk cId="4109764950" sldId="357"/>
            <ac:spMk id="19" creationId="{D0BD49F5-B160-32AE-2466-BD3937BA9DB2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20" creationId="{B169E98C-9E4D-249E-0201-E71092896DDA}"/>
          </ac:spMkLst>
        </pc:spChg>
        <pc:spChg chg="add mod">
          <ac:chgData name="ENEKO LAZPITA SUINAGA" userId="03ca8ae1-9a00-4a22-9561-fb3a3d760218" providerId="ADAL" clId="{389B0BF7-7A7B-471A-B622-F1E388D3930A}" dt="2024-11-12T10:58:43.354" v="2514" actId="962"/>
          <ac:spMkLst>
            <pc:docMk/>
            <pc:sldMk cId="4109764950" sldId="357"/>
            <ac:spMk id="22" creationId="{ECBA4A7D-3ADE-6E22-2616-D230A9F67F5A}"/>
          </ac:spMkLst>
        </pc:spChg>
        <pc:spChg chg="add mod">
          <ac:chgData name="ENEKO LAZPITA SUINAGA" userId="03ca8ae1-9a00-4a22-9561-fb3a3d760218" providerId="ADAL" clId="{389B0BF7-7A7B-471A-B622-F1E388D3930A}" dt="2024-11-12T10:02:24.405" v="1893" actId="1076"/>
          <ac:spMkLst>
            <pc:docMk/>
            <pc:sldMk cId="4109764950" sldId="357"/>
            <ac:spMk id="23" creationId="{CDDA2CF1-C64D-0363-76A0-603AF86BCFAC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29" creationId="{790772C6-EF0E-311E-41A8-5B6CB10B6EDA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30" creationId="{366B54C4-4FA0-8134-73B5-949F206965A8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31" creationId="{DE273724-9068-0A30-FE51-5B94DD245BE7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32" creationId="{5707E411-024E-5352-8A53-66567F640680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36" creationId="{AC8ADAAE-4DA7-A9C1-C103-8AD21ACA19BD}"/>
          </ac:spMkLst>
        </pc:spChg>
        <pc:spChg chg="mod">
          <ac:chgData name="ENEKO LAZPITA SUINAGA" userId="03ca8ae1-9a00-4a22-9561-fb3a3d760218" providerId="ADAL" clId="{389B0BF7-7A7B-471A-B622-F1E388D3930A}" dt="2024-11-11T19:43:55.998" v="1058" actId="164"/>
          <ac:spMkLst>
            <pc:docMk/>
            <pc:sldMk cId="4109764950" sldId="357"/>
            <ac:spMk id="1038" creationId="{2F25049E-CE29-21D6-CC46-527BE84CDD36}"/>
          </ac:spMkLst>
        </pc:spChg>
        <pc:spChg chg="mod">
          <ac:chgData name="ENEKO LAZPITA SUINAGA" userId="03ca8ae1-9a00-4a22-9561-fb3a3d760218" providerId="ADAL" clId="{389B0BF7-7A7B-471A-B622-F1E388D3930A}" dt="2024-11-11T19:41:57.570" v="1040" actId="1076"/>
          <ac:spMkLst>
            <pc:docMk/>
            <pc:sldMk cId="4109764950" sldId="357"/>
            <ac:spMk id="1048" creationId="{8123E698-172C-17B0-3A58-561DE8187546}"/>
          </ac:spMkLst>
        </pc:spChg>
        <pc:spChg chg="mod">
          <ac:chgData name="ENEKO LAZPITA SUINAGA" userId="03ca8ae1-9a00-4a22-9561-fb3a3d760218" providerId="ADAL" clId="{389B0BF7-7A7B-471A-B622-F1E388D3930A}" dt="2024-11-11T19:50:12.676" v="1062" actId="1076"/>
          <ac:spMkLst>
            <pc:docMk/>
            <pc:sldMk cId="4109764950" sldId="357"/>
            <ac:spMk id="1056" creationId="{BACA50FB-6E1F-847D-99BF-9BC9788295BB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1103" creationId="{366EF57D-57F7-2FFD-8D0B-1AF58BAE36FC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1104" creationId="{5719F905-D899-43A4-5E76-D7C64D9A8AF0}"/>
          </ac:spMkLst>
        </pc:spChg>
        <pc:grpChg chg="add mod">
          <ac:chgData name="ENEKO LAZPITA SUINAGA" userId="03ca8ae1-9a00-4a22-9561-fb3a3d760218" providerId="ADAL" clId="{389B0BF7-7A7B-471A-B622-F1E388D3930A}" dt="2024-11-11T19:43:55.998" v="1058" actId="164"/>
          <ac:grpSpMkLst>
            <pc:docMk/>
            <pc:sldMk cId="4109764950" sldId="357"/>
            <ac:grpSpMk id="2" creationId="{98680DAC-0091-ACB9-7A28-EDD24EEFE23A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7" creationId="{7F6AA46F-2B48-185A-A663-4DD37B64A711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13" creationId="{2DC2BE01-324F-B51F-2DFA-9B5C9934CAC5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41" creationId="{4ACEDBA3-2A1E-4681-380F-CEC824584AEE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42" creationId="{4B0A98D7-FB6C-1C74-8D72-4282E22451B7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57" creationId="{F999A296-40E8-E7E6-4902-90F42B39E13F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1067" creationId="{5B105F41-3301-0532-46C4-748165A593FA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1068" creationId="{B5C1F322-8EAF-C189-3BD9-206471CB631F}"/>
          </ac:grpSpMkLst>
        </pc:grpChg>
        <pc:grpChg chg="mod">
          <ac:chgData name="ENEKO LAZPITA SUINAGA" userId="03ca8ae1-9a00-4a22-9561-fb3a3d760218" providerId="ADAL" clId="{389B0BF7-7A7B-471A-B622-F1E388D3930A}" dt="2024-11-11T19:41:18.547" v="1039" actId="1076"/>
          <ac:grpSpMkLst>
            <pc:docMk/>
            <pc:sldMk cId="4109764950" sldId="357"/>
            <ac:grpSpMk id="1105" creationId="{8C999CBA-738A-2E5E-936D-2B70E00C36AC}"/>
          </ac:grpSpMkLst>
        </pc:grpChg>
        <pc:grpChg chg="mod">
          <ac:chgData name="ENEKO LAZPITA SUINAGA" userId="03ca8ae1-9a00-4a22-9561-fb3a3d760218" providerId="ADAL" clId="{389B0BF7-7A7B-471A-B622-F1E388D3930A}" dt="2024-11-11T19:41:10.155" v="1037" actId="1076"/>
          <ac:grpSpMkLst>
            <pc:docMk/>
            <pc:sldMk cId="4109764950" sldId="357"/>
            <ac:grpSpMk id="1109" creationId="{FBF2C688-0BDF-7EE2-1EA8-4B16586588BC}"/>
          </ac:grpSpMkLst>
        </pc:grpChg>
        <pc:graphicFrameChg chg="add mod modGraphic">
          <ac:chgData name="ENEKO LAZPITA SUINAGA" userId="03ca8ae1-9a00-4a22-9561-fb3a3d760218" providerId="ADAL" clId="{389B0BF7-7A7B-471A-B622-F1E388D3930A}" dt="2024-11-12T10:01:51.554" v="1885" actId="1035"/>
          <ac:graphicFrameMkLst>
            <pc:docMk/>
            <pc:sldMk cId="4109764950" sldId="357"/>
            <ac:graphicFrameMk id="16" creationId="{C732D48F-7799-07AE-EFEF-B6047D1FB060}"/>
          </ac:graphicFrameMkLst>
        </pc:graphicFrameChg>
        <pc:picChg chg="add mod ord modCrop">
          <ac:chgData name="ENEKO LAZPITA SUINAGA" userId="03ca8ae1-9a00-4a22-9561-fb3a3d760218" providerId="ADAL" clId="{389B0BF7-7A7B-471A-B622-F1E388D3930A}" dt="2024-11-12T10:02:03.524" v="1890" actId="1036"/>
          <ac:picMkLst>
            <pc:docMk/>
            <pc:sldMk cId="4109764950" sldId="357"/>
            <ac:picMk id="4" creationId="{72E2064D-01D6-228C-95F4-0BC8D0EA39D0}"/>
          </ac:picMkLst>
        </pc:picChg>
        <pc:picChg chg="add mod">
          <ac:chgData name="ENEKO LAZPITA SUINAGA" userId="03ca8ae1-9a00-4a22-9561-fb3a3d760218" providerId="ADAL" clId="{389B0BF7-7A7B-471A-B622-F1E388D3930A}" dt="2024-11-12T10:07:55.875" v="2001" actId="1076"/>
          <ac:picMkLst>
            <pc:docMk/>
            <pc:sldMk cId="4109764950" sldId="357"/>
            <ac:picMk id="37" creationId="{9887E04F-945E-D648-67FA-72F53A14C7A3}"/>
          </ac:picMkLst>
        </pc:picChg>
        <pc:picChg chg="mod">
          <ac:chgData name="ENEKO LAZPITA SUINAGA" userId="03ca8ae1-9a00-4a22-9561-fb3a3d760218" providerId="ADAL" clId="{389B0BF7-7A7B-471A-B622-F1E388D3930A}" dt="2024-11-11T19:43:55.998" v="1058" actId="164"/>
          <ac:picMkLst>
            <pc:docMk/>
            <pc:sldMk cId="4109764950" sldId="357"/>
            <ac:picMk id="1117" creationId="{72C48CFE-4985-DB36-02B0-7666DDCCEC91}"/>
          </ac:picMkLst>
        </pc:pic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66" creationId="{4F358989-4C95-B5D7-AF90-42F0F9DB443A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69" creationId="{4791CDB7-42B0-8F6B-0789-0C45149842C5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82" creationId="{ED083CBA-D47F-6C85-6C96-818A13C9E5DF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84" creationId="{BB0E5884-CDC2-6424-C92E-BEED793B3E8C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86" creationId="{B8613C47-286F-F423-C7BF-A14CA2AAA453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87" creationId="{AFE2F99A-19EE-CEFE-BBA7-AE0529193EA1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91" creationId="{33AA4941-45D7-5CBF-3E1F-E467042260CD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94" creationId="{CD828343-34A2-AF7D-6ECA-28DF4F7ECF76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97" creationId="{D620CA11-7BF1-59F3-BF7B-F218950D1400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98" creationId="{4D5B7991-B335-80BB-DFAB-04207E54DD67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100" creationId="{CAEDCEF9-4292-A8C1-4CD0-F96CB5CEB976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101" creationId="{F690C805-B9B1-AE6E-F892-CD500D98E56A}"/>
          </ac:cxnSpMkLst>
        </pc:cxnChg>
      </pc:sldChg>
      <pc:sldChg chg="modSp add del mod">
        <pc:chgData name="ENEKO LAZPITA SUINAGA" userId="03ca8ae1-9a00-4a22-9561-fb3a3d760218" providerId="ADAL" clId="{389B0BF7-7A7B-471A-B622-F1E388D3930A}" dt="2024-11-11T19:43:06.876" v="1054"/>
        <pc:sldMkLst>
          <pc:docMk/>
          <pc:sldMk cId="827746571" sldId="358"/>
        </pc:sldMkLst>
        <pc:picChg chg="mod">
          <ac:chgData name="ENEKO LAZPITA SUINAGA" userId="03ca8ae1-9a00-4a22-9561-fb3a3d760218" providerId="ADAL" clId="{389B0BF7-7A7B-471A-B622-F1E388D3930A}" dt="2024-11-11T19:43:06.499" v="1053" actId="1076"/>
          <ac:picMkLst>
            <pc:docMk/>
            <pc:sldMk cId="827746571" sldId="358"/>
            <ac:picMk id="1117" creationId="{83237A78-6DD9-2C1F-85CD-205D6F22221C}"/>
          </ac:picMkLst>
        </pc:picChg>
      </pc:sldChg>
      <pc:sldChg chg="addSp delSp modSp add mod modAnim">
        <pc:chgData name="ENEKO LAZPITA SUINAGA" userId="03ca8ae1-9a00-4a22-9561-fb3a3d760218" providerId="ADAL" clId="{389B0BF7-7A7B-471A-B622-F1E388D3930A}" dt="2024-11-12T10:43:25.605" v="2300" actId="1076"/>
        <pc:sldMkLst>
          <pc:docMk/>
          <pc:sldMk cId="3088146611" sldId="358"/>
        </pc:sldMkLst>
        <pc:spChg chg="add del mod">
          <ac:chgData name="ENEKO LAZPITA SUINAGA" userId="03ca8ae1-9a00-4a22-9561-fb3a3d760218" providerId="ADAL" clId="{389B0BF7-7A7B-471A-B622-F1E388D3930A}" dt="2024-11-11T20:09:13.256" v="1373" actId="478"/>
          <ac:spMkLst>
            <pc:docMk/>
            <pc:sldMk cId="3088146611" sldId="358"/>
            <ac:spMk id="3" creationId="{BB801CF8-51D8-3452-DDC3-16411E98E655}"/>
          </ac:spMkLst>
        </pc:spChg>
        <pc:spChg chg="add mod">
          <ac:chgData name="ENEKO LAZPITA SUINAGA" userId="03ca8ae1-9a00-4a22-9561-fb3a3d760218" providerId="ADAL" clId="{389B0BF7-7A7B-471A-B622-F1E388D3930A}" dt="2024-11-11T20:09:41.640" v="1376" actId="14100"/>
          <ac:spMkLst>
            <pc:docMk/>
            <pc:sldMk cId="3088146611" sldId="358"/>
            <ac:spMk id="4" creationId="{8336D1E3-3C6D-F017-BDFB-A0D9AF180FA2}"/>
          </ac:spMkLst>
        </pc:spChg>
        <pc:spChg chg="add del">
          <ac:chgData name="ENEKO LAZPITA SUINAGA" userId="03ca8ae1-9a00-4a22-9561-fb3a3d760218" providerId="ADAL" clId="{389B0BF7-7A7B-471A-B622-F1E388D3930A}" dt="2024-11-11T20:17:17.573" v="1385" actId="22"/>
          <ac:spMkLst>
            <pc:docMk/>
            <pc:sldMk cId="3088146611" sldId="358"/>
            <ac:spMk id="10" creationId="{D93CA004-B873-6680-EE84-4074BB7632D5}"/>
          </ac:spMkLst>
        </pc:spChg>
        <pc:spChg chg="add del mod">
          <ac:chgData name="ENEKO LAZPITA SUINAGA" userId="03ca8ae1-9a00-4a22-9561-fb3a3d760218" providerId="ADAL" clId="{389B0BF7-7A7B-471A-B622-F1E388D3930A}" dt="2024-11-12T08:56:28.190" v="1410" actId="478"/>
          <ac:spMkLst>
            <pc:docMk/>
            <pc:sldMk cId="3088146611" sldId="358"/>
            <ac:spMk id="16" creationId="{4005E02D-F535-7EB1-43BA-00EA9275A1CD}"/>
          </ac:spMkLst>
        </pc:spChg>
        <pc:spChg chg="add mod">
          <ac:chgData name="ENEKO LAZPITA SUINAGA" userId="03ca8ae1-9a00-4a22-9561-fb3a3d760218" providerId="ADAL" clId="{389B0BF7-7A7B-471A-B622-F1E388D3930A}" dt="2024-11-12T09:14:30.973" v="1553" actId="207"/>
          <ac:spMkLst>
            <pc:docMk/>
            <pc:sldMk cId="3088146611" sldId="358"/>
            <ac:spMk id="17" creationId="{4B2F5937-AB0B-8B50-845E-8B0EECC45883}"/>
          </ac:spMkLst>
        </pc:spChg>
        <pc:spChg chg="add mod">
          <ac:chgData name="ENEKO LAZPITA SUINAGA" userId="03ca8ae1-9a00-4a22-9561-fb3a3d760218" providerId="ADAL" clId="{389B0BF7-7A7B-471A-B622-F1E388D3930A}" dt="2024-11-12T09:14:01.453" v="1547" actId="1076"/>
          <ac:spMkLst>
            <pc:docMk/>
            <pc:sldMk cId="3088146611" sldId="358"/>
            <ac:spMk id="18" creationId="{11FEC8F2-8553-10F6-54AD-DCF68800119E}"/>
          </ac:spMkLst>
        </pc:spChg>
        <pc:spChg chg="add mod">
          <ac:chgData name="ENEKO LAZPITA SUINAGA" userId="03ca8ae1-9a00-4a22-9561-fb3a3d760218" providerId="ADAL" clId="{389B0BF7-7A7B-471A-B622-F1E388D3930A}" dt="2024-11-12T09:14:01.453" v="1547" actId="1076"/>
          <ac:spMkLst>
            <pc:docMk/>
            <pc:sldMk cId="3088146611" sldId="358"/>
            <ac:spMk id="20" creationId="{508E9F06-7884-81BA-DA4F-BF890B965A55}"/>
          </ac:spMkLst>
        </pc:spChg>
        <pc:spChg chg="add mod">
          <ac:chgData name="ENEKO LAZPITA SUINAGA" userId="03ca8ae1-9a00-4a22-9561-fb3a3d760218" providerId="ADAL" clId="{389B0BF7-7A7B-471A-B622-F1E388D3930A}" dt="2024-11-12T09:14:20.412" v="1551" actId="1076"/>
          <ac:spMkLst>
            <pc:docMk/>
            <pc:sldMk cId="3088146611" sldId="358"/>
            <ac:spMk id="22" creationId="{93B5592F-81FA-2015-34D8-F976FD68E0F1}"/>
          </ac:spMkLst>
        </pc:spChg>
        <pc:spChg chg="add mod">
          <ac:chgData name="ENEKO LAZPITA SUINAGA" userId="03ca8ae1-9a00-4a22-9561-fb3a3d760218" providerId="ADAL" clId="{389B0BF7-7A7B-471A-B622-F1E388D3930A}" dt="2024-11-12T09:15:25.110" v="1591" actId="1076"/>
          <ac:spMkLst>
            <pc:docMk/>
            <pc:sldMk cId="3088146611" sldId="358"/>
            <ac:spMk id="23" creationId="{32FCEBCB-635B-64BD-9D70-8FE027598CA8}"/>
          </ac:spMkLst>
        </pc:spChg>
        <pc:spChg chg="add mod">
          <ac:chgData name="ENEKO LAZPITA SUINAGA" userId="03ca8ae1-9a00-4a22-9561-fb3a3d760218" providerId="ADAL" clId="{389B0BF7-7A7B-471A-B622-F1E388D3930A}" dt="2024-11-12T09:15:42.100" v="1608" actId="1076"/>
          <ac:spMkLst>
            <pc:docMk/>
            <pc:sldMk cId="3088146611" sldId="358"/>
            <ac:spMk id="24" creationId="{A94E3692-ECE4-2732-C9A3-06DFC09580FA}"/>
          </ac:spMkLst>
        </pc:spChg>
        <pc:spChg chg="add mod">
          <ac:chgData name="ENEKO LAZPITA SUINAGA" userId="03ca8ae1-9a00-4a22-9561-fb3a3d760218" providerId="ADAL" clId="{389B0BF7-7A7B-471A-B622-F1E388D3930A}" dt="2024-11-12T10:43:25.605" v="2300" actId="1076"/>
          <ac:spMkLst>
            <pc:docMk/>
            <pc:sldMk cId="3088146611" sldId="358"/>
            <ac:spMk id="25" creationId="{A72EAFE3-21AC-F726-31C0-BA78DA8151F3}"/>
          </ac:spMkLst>
        </pc:spChg>
        <pc:spChg chg="mod">
          <ac:chgData name="ENEKO LAZPITA SUINAGA" userId="03ca8ae1-9a00-4a22-9561-fb3a3d760218" providerId="ADAL" clId="{389B0BF7-7A7B-471A-B622-F1E388D3930A}" dt="2024-11-11T19:52:07.989" v="1085" actId="1076"/>
          <ac:spMkLst>
            <pc:docMk/>
            <pc:sldMk cId="3088146611" sldId="358"/>
            <ac:spMk id="1048" creationId="{BB173B2B-D807-F87F-D053-5B4863BC1B5F}"/>
          </ac:spMkLst>
        </pc:spChg>
        <pc:spChg chg="mod">
          <ac:chgData name="ENEKO LAZPITA SUINAGA" userId="03ca8ae1-9a00-4a22-9561-fb3a3d760218" providerId="ADAL" clId="{389B0BF7-7A7B-471A-B622-F1E388D3930A}" dt="2024-11-11T19:50:40.535" v="1080" actId="20577"/>
          <ac:spMkLst>
            <pc:docMk/>
            <pc:sldMk cId="3088146611" sldId="358"/>
            <ac:spMk id="1056" creationId="{2EB439EF-00E7-59FD-9637-6E29347494D7}"/>
          </ac:spMkLst>
        </pc:spChg>
        <pc:grpChg chg="mod">
          <ac:chgData name="ENEKO LAZPITA SUINAGA" userId="03ca8ae1-9a00-4a22-9561-fb3a3d760218" providerId="ADAL" clId="{389B0BF7-7A7B-471A-B622-F1E388D3930A}" dt="2024-11-11T19:45:22.597" v="1060" actId="1076"/>
          <ac:grpSpMkLst>
            <pc:docMk/>
            <pc:sldMk cId="3088146611" sldId="358"/>
            <ac:grpSpMk id="2" creationId="{B705DDEB-6C6F-CEB4-E468-0D9F6BF4BC2F}"/>
          </ac:grpSpMkLst>
        </pc:grpChg>
        <pc:grpChg chg="add mod">
          <ac:chgData name="ENEKO LAZPITA SUINAGA" userId="03ca8ae1-9a00-4a22-9561-fb3a3d760218" providerId="ADAL" clId="{389B0BF7-7A7B-471A-B622-F1E388D3930A}" dt="2024-11-12T09:14:01.453" v="1547" actId="1076"/>
          <ac:grpSpMkLst>
            <pc:docMk/>
            <pc:sldMk cId="3088146611" sldId="358"/>
            <ac:grpSpMk id="19" creationId="{A2CE2A90-6AF8-3D35-0235-87B5C7625906}"/>
          </ac:grpSpMkLst>
        </pc:grpChg>
        <pc:grpChg chg="add mod">
          <ac:chgData name="ENEKO LAZPITA SUINAGA" userId="03ca8ae1-9a00-4a22-9561-fb3a3d760218" providerId="ADAL" clId="{389B0BF7-7A7B-471A-B622-F1E388D3930A}" dt="2024-11-12T09:14:01.453" v="1547" actId="1076"/>
          <ac:grpSpMkLst>
            <pc:docMk/>
            <pc:sldMk cId="3088146611" sldId="358"/>
            <ac:grpSpMk id="21" creationId="{9A609BE4-178E-63A0-F178-2C2F9DCB1579}"/>
          </ac:grpSpMkLst>
        </pc:grpChg>
        <pc:grpChg chg="mod">
          <ac:chgData name="ENEKO LAZPITA SUINAGA" userId="03ca8ae1-9a00-4a22-9561-fb3a3d760218" providerId="ADAL" clId="{389B0BF7-7A7B-471A-B622-F1E388D3930A}" dt="2024-11-11T19:50:56.079" v="1081" actId="1076"/>
          <ac:grpSpMkLst>
            <pc:docMk/>
            <pc:sldMk cId="3088146611" sldId="358"/>
            <ac:grpSpMk id="1109" creationId="{E2E84E01-2492-58FA-56B0-0DF6130D0C60}"/>
          </ac:grpSpMkLst>
        </pc:grpChg>
        <pc:picChg chg="add mod">
          <ac:chgData name="ENEKO LAZPITA SUINAGA" userId="03ca8ae1-9a00-4a22-9561-fb3a3d760218" providerId="ADAL" clId="{389B0BF7-7A7B-471A-B622-F1E388D3930A}" dt="2024-11-12T09:16:26.812" v="1636" actId="1076"/>
          <ac:picMkLst>
            <pc:docMk/>
            <pc:sldMk cId="3088146611" sldId="358"/>
            <ac:picMk id="6" creationId="{EFBC7EFD-AA42-303F-D179-13F176A7C6A2}"/>
          </ac:picMkLst>
        </pc:picChg>
        <pc:picChg chg="add mod">
          <ac:chgData name="ENEKO LAZPITA SUINAGA" userId="03ca8ae1-9a00-4a22-9561-fb3a3d760218" providerId="ADAL" clId="{389B0BF7-7A7B-471A-B622-F1E388D3930A}" dt="2024-11-12T09:14:46.842" v="1572" actId="1036"/>
          <ac:picMkLst>
            <pc:docMk/>
            <pc:sldMk cId="3088146611" sldId="358"/>
            <ac:picMk id="13" creationId="{7BC2EB55-776C-50A9-1C13-A092BBED5244}"/>
          </ac:picMkLst>
        </pc:picChg>
        <pc:picChg chg="add mod">
          <ac:chgData name="ENEKO LAZPITA SUINAGA" userId="03ca8ae1-9a00-4a22-9561-fb3a3d760218" providerId="ADAL" clId="{389B0BF7-7A7B-471A-B622-F1E388D3930A}" dt="2024-11-12T09:16:16.313" v="1634" actId="1076"/>
          <ac:picMkLst>
            <pc:docMk/>
            <pc:sldMk cId="3088146611" sldId="358"/>
            <ac:picMk id="40" creationId="{81CE35CA-9EF7-93A6-8178-2DCE888B39A1}"/>
          </ac:picMkLst>
        </pc:picChg>
        <pc:picChg chg="add mod">
          <ac:chgData name="ENEKO LAZPITA SUINAGA" userId="03ca8ae1-9a00-4a22-9561-fb3a3d760218" providerId="ADAL" clId="{389B0BF7-7A7B-471A-B622-F1E388D3930A}" dt="2024-11-12T09:14:01.453" v="1547" actId="1076"/>
          <ac:picMkLst>
            <pc:docMk/>
            <pc:sldMk cId="3088146611" sldId="358"/>
            <ac:picMk id="7174" creationId="{6245FD93-B9EF-95A1-B7F2-8151FB13A913}"/>
          </ac:picMkLst>
        </pc:picChg>
        <pc:picChg chg="add">
          <ac:chgData name="ENEKO LAZPITA SUINAGA" userId="03ca8ae1-9a00-4a22-9561-fb3a3d760218" providerId="ADAL" clId="{389B0BF7-7A7B-471A-B622-F1E388D3930A}" dt="2024-11-12T09:06:30.091" v="1484"/>
          <ac:picMkLst>
            <pc:docMk/>
            <pc:sldMk cId="3088146611" sldId="358"/>
            <ac:picMk id="7176" creationId="{536A0441-ED84-DDFC-2BDD-C3E40EF3FDC0}"/>
          </ac:picMkLst>
        </pc:picChg>
        <pc:picChg chg="add mod">
          <ac:chgData name="ENEKO LAZPITA SUINAGA" userId="03ca8ae1-9a00-4a22-9561-fb3a3d760218" providerId="ADAL" clId="{389B0BF7-7A7B-471A-B622-F1E388D3930A}" dt="2024-11-12T09:14:01.453" v="1547" actId="1076"/>
          <ac:picMkLst>
            <pc:docMk/>
            <pc:sldMk cId="3088146611" sldId="358"/>
            <ac:picMk id="7178" creationId="{7D9DA7EB-D9A1-F38F-2903-654AA7A8FD77}"/>
          </ac:picMkLst>
        </pc:picChg>
      </pc:sldChg>
      <pc:sldChg chg="modSp add del mod">
        <pc:chgData name="ENEKO LAZPITA SUINAGA" userId="03ca8ae1-9a00-4a22-9561-fb3a3d760218" providerId="ADAL" clId="{389B0BF7-7A7B-471A-B622-F1E388D3930A}" dt="2024-11-11T18:50:31.949" v="439" actId="47"/>
        <pc:sldMkLst>
          <pc:docMk/>
          <pc:sldMk cId="3343488335" sldId="358"/>
        </pc:sldMkLst>
        <pc:spChg chg="mod">
          <ac:chgData name="ENEKO LAZPITA SUINAGA" userId="03ca8ae1-9a00-4a22-9561-fb3a3d760218" providerId="ADAL" clId="{389B0BF7-7A7B-471A-B622-F1E388D3930A}" dt="2024-11-11T17:57:42.881" v="3" actId="1582"/>
          <ac:spMkLst>
            <pc:docMk/>
            <pc:sldMk cId="3343488335" sldId="358"/>
            <ac:spMk id="12" creationId="{8E16D691-67CE-CDDC-50DE-F4C3501A9F7D}"/>
          </ac:spMkLst>
        </pc:spChg>
      </pc:sldChg>
      <pc:sldChg chg="addSp delSp modSp add mod">
        <pc:chgData name="ENEKO LAZPITA SUINAGA" userId="03ca8ae1-9a00-4a22-9561-fb3a3d760218" providerId="ADAL" clId="{389B0BF7-7A7B-471A-B622-F1E388D3930A}" dt="2024-11-12T13:04:14.067" v="2900" actId="1076"/>
        <pc:sldMkLst>
          <pc:docMk/>
          <pc:sldMk cId="3425142200" sldId="359"/>
        </pc:sldMkLst>
        <pc:spChg chg="add mod">
          <ac:chgData name="ENEKO LAZPITA SUINAGA" userId="03ca8ae1-9a00-4a22-9561-fb3a3d760218" providerId="ADAL" clId="{389B0BF7-7A7B-471A-B622-F1E388D3930A}" dt="2024-11-12T13:04:14.067" v="2900" actId="1076"/>
          <ac:spMkLst>
            <pc:docMk/>
            <pc:sldMk cId="3425142200" sldId="359"/>
            <ac:spMk id="10" creationId="{AD4FC47A-E3D1-AE65-F226-981570E7FE1F}"/>
          </ac:spMkLst>
        </pc:spChg>
        <pc:spChg chg="add mod">
          <ac:chgData name="ENEKO LAZPITA SUINAGA" userId="03ca8ae1-9a00-4a22-9561-fb3a3d760218" providerId="ADAL" clId="{389B0BF7-7A7B-471A-B622-F1E388D3930A}" dt="2024-11-12T13:04:14.067" v="2900" actId="1076"/>
          <ac:spMkLst>
            <pc:docMk/>
            <pc:sldMk cId="3425142200" sldId="359"/>
            <ac:spMk id="14" creationId="{51435695-29B3-2D54-800F-AC4CC2B6F388}"/>
          </ac:spMkLst>
        </pc:spChg>
        <pc:spChg chg="add mod">
          <ac:chgData name="ENEKO LAZPITA SUINAGA" userId="03ca8ae1-9a00-4a22-9561-fb3a3d760218" providerId="ADAL" clId="{389B0BF7-7A7B-471A-B622-F1E388D3930A}" dt="2024-11-12T13:04:14.067" v="2900" actId="1076"/>
          <ac:spMkLst>
            <pc:docMk/>
            <pc:sldMk cId="3425142200" sldId="359"/>
            <ac:spMk id="21" creationId="{83F88184-3984-3DD9-287A-4239DF7BA7DC}"/>
          </ac:spMkLst>
        </pc:spChg>
        <pc:spChg chg="mod">
          <ac:chgData name="ENEKO LAZPITA SUINAGA" userId="03ca8ae1-9a00-4a22-9561-fb3a3d760218" providerId="ADAL" clId="{389B0BF7-7A7B-471A-B622-F1E388D3930A}" dt="2024-11-11T19:53:04.449" v="1098" actId="1076"/>
          <ac:spMkLst>
            <pc:docMk/>
            <pc:sldMk cId="3425142200" sldId="359"/>
            <ac:spMk id="1048" creationId="{E34BF61F-BE88-F73F-64E3-CB19A7C3E452}"/>
          </ac:spMkLst>
        </pc:spChg>
        <pc:spChg chg="mod">
          <ac:chgData name="ENEKO LAZPITA SUINAGA" userId="03ca8ae1-9a00-4a22-9561-fb3a3d760218" providerId="ADAL" clId="{389B0BF7-7A7B-471A-B622-F1E388D3930A}" dt="2024-11-11T19:52:47.329" v="1095" actId="20577"/>
          <ac:spMkLst>
            <pc:docMk/>
            <pc:sldMk cId="3425142200" sldId="359"/>
            <ac:spMk id="1056" creationId="{19893419-7155-9095-BDA7-23B22F67AA7C}"/>
          </ac:spMkLst>
        </pc:spChg>
        <pc:grpChg chg="mod">
          <ac:chgData name="ENEKO LAZPITA SUINAGA" userId="03ca8ae1-9a00-4a22-9561-fb3a3d760218" providerId="ADAL" clId="{389B0BF7-7A7B-471A-B622-F1E388D3930A}" dt="2024-11-11T19:52:55.521" v="1096" actId="1076"/>
          <ac:grpSpMkLst>
            <pc:docMk/>
            <pc:sldMk cId="3425142200" sldId="359"/>
            <ac:grpSpMk id="2" creationId="{1B103F01-9A5F-7487-D9AA-DEDA88F943DA}"/>
          </ac:grpSpMkLst>
        </pc:grpChg>
        <pc:grpChg chg="mod">
          <ac:chgData name="ENEKO LAZPITA SUINAGA" userId="03ca8ae1-9a00-4a22-9561-fb3a3d760218" providerId="ADAL" clId="{389B0BF7-7A7B-471A-B622-F1E388D3930A}" dt="2024-11-11T19:52:34.112" v="1087" actId="1076"/>
          <ac:grpSpMkLst>
            <pc:docMk/>
            <pc:sldMk cId="3425142200" sldId="359"/>
            <ac:grpSpMk id="1162" creationId="{3067B663-47F0-085F-921E-410D2B7C3019}"/>
          </ac:grpSpMkLst>
        </pc:grpChg>
        <pc:graphicFrameChg chg="add mod modGraphic">
          <ac:chgData name="ENEKO LAZPITA SUINAGA" userId="03ca8ae1-9a00-4a22-9561-fb3a3d760218" providerId="ADAL" clId="{389B0BF7-7A7B-471A-B622-F1E388D3930A}" dt="2024-11-12T11:50:12.584" v="2759" actId="20577"/>
          <ac:graphicFrameMkLst>
            <pc:docMk/>
            <pc:sldMk cId="3425142200" sldId="359"/>
            <ac:graphicFrameMk id="5" creationId="{6F2D4B36-2CA9-6506-E1E0-E20A16F8AF90}"/>
          </ac:graphicFrameMkLst>
        </pc:graphicFrameChg>
        <pc:graphicFrameChg chg="add del mod">
          <ac:chgData name="ENEKO LAZPITA SUINAGA" userId="03ca8ae1-9a00-4a22-9561-fb3a3d760218" providerId="ADAL" clId="{389B0BF7-7A7B-471A-B622-F1E388D3930A}" dt="2024-11-12T11:41:54.897" v="2754" actId="478"/>
          <ac:graphicFrameMkLst>
            <pc:docMk/>
            <pc:sldMk cId="3425142200" sldId="359"/>
            <ac:graphicFrameMk id="6" creationId="{32929994-286F-C278-1F98-41ACF138F1EE}"/>
          </ac:graphicFrameMkLst>
        </pc:graphicFrameChg>
        <pc:graphicFrameChg chg="add mod">
          <ac:chgData name="ENEKO LAZPITA SUINAGA" userId="03ca8ae1-9a00-4a22-9561-fb3a3d760218" providerId="ADAL" clId="{389B0BF7-7A7B-471A-B622-F1E388D3930A}" dt="2024-11-12T11:41:50.894" v="2753"/>
          <ac:graphicFrameMkLst>
            <pc:docMk/>
            <pc:sldMk cId="3425142200" sldId="359"/>
            <ac:graphicFrameMk id="7" creationId="{14DA07D3-FD08-88CE-5F9A-9154BC917482}"/>
          </ac:graphicFrameMkLst>
        </pc:graphicFrameChg>
        <pc:picChg chg="add mod modCrop">
          <ac:chgData name="ENEKO LAZPITA SUINAGA" userId="03ca8ae1-9a00-4a22-9561-fb3a3d760218" providerId="ADAL" clId="{389B0BF7-7A7B-471A-B622-F1E388D3930A}" dt="2024-11-12T12:58:48.063" v="2805" actId="1076"/>
          <ac:picMkLst>
            <pc:docMk/>
            <pc:sldMk cId="3425142200" sldId="359"/>
            <ac:picMk id="4" creationId="{61091FDF-DDE7-C8CE-4602-5709BE46828B}"/>
          </ac:picMkLst>
        </pc:picChg>
        <pc:picChg chg="add mod">
          <ac:chgData name="ENEKO LAZPITA SUINAGA" userId="03ca8ae1-9a00-4a22-9561-fb3a3d760218" providerId="ADAL" clId="{389B0BF7-7A7B-471A-B622-F1E388D3930A}" dt="2024-11-12T13:04:14.067" v="2900" actId="1076"/>
          <ac:picMkLst>
            <pc:docMk/>
            <pc:sldMk cId="3425142200" sldId="359"/>
            <ac:picMk id="13" creationId="{3CE728E0-8257-1ED1-3544-9A0BD08F4AE1}"/>
          </ac:picMkLst>
        </pc:picChg>
        <pc:picChg chg="add del mod">
          <ac:chgData name="ENEKO LAZPITA SUINAGA" userId="03ca8ae1-9a00-4a22-9561-fb3a3d760218" providerId="ADAL" clId="{389B0BF7-7A7B-471A-B622-F1E388D3930A}" dt="2024-11-12T12:59:43.473" v="2818" actId="478"/>
          <ac:picMkLst>
            <pc:docMk/>
            <pc:sldMk cId="3425142200" sldId="359"/>
            <ac:picMk id="17" creationId="{B6DB3B39-5279-BBE0-523B-E5993922B09D}"/>
          </ac:picMkLst>
        </pc:picChg>
        <pc:picChg chg="add mod">
          <ac:chgData name="ENEKO LAZPITA SUINAGA" userId="03ca8ae1-9a00-4a22-9561-fb3a3d760218" providerId="ADAL" clId="{389B0BF7-7A7B-471A-B622-F1E388D3930A}" dt="2024-11-12T13:04:14.067" v="2900" actId="1076"/>
          <ac:picMkLst>
            <pc:docMk/>
            <pc:sldMk cId="3425142200" sldId="359"/>
            <ac:picMk id="19" creationId="{D1C65D89-DE38-299F-EAA1-4CE6E85E59D2}"/>
          </ac:picMkLst>
        </pc:picChg>
        <pc:picChg chg="add mod">
          <ac:chgData name="ENEKO LAZPITA SUINAGA" userId="03ca8ae1-9a00-4a22-9561-fb3a3d760218" providerId="ADAL" clId="{389B0BF7-7A7B-471A-B622-F1E388D3930A}" dt="2024-11-12T13:04:14.067" v="2900" actId="1076"/>
          <ac:picMkLst>
            <pc:docMk/>
            <pc:sldMk cId="3425142200" sldId="359"/>
            <ac:picMk id="20" creationId="{BEC4D788-2415-DB09-7AB8-5F2E8DFB16E5}"/>
          </ac:picMkLst>
        </pc:picChg>
      </pc:sldChg>
      <pc:sldChg chg="addSp delSp modSp add mod">
        <pc:chgData name="ENEKO LAZPITA SUINAGA" userId="03ca8ae1-9a00-4a22-9561-fb3a3d760218" providerId="ADAL" clId="{389B0BF7-7A7B-471A-B622-F1E388D3930A}" dt="2024-11-12T10:59:55.284" v="2523" actId="962"/>
        <pc:sldMkLst>
          <pc:docMk/>
          <pc:sldMk cId="3885083786" sldId="360"/>
        </pc:sldMkLst>
        <pc:spChg chg="del">
          <ac:chgData name="ENEKO LAZPITA SUINAGA" userId="03ca8ae1-9a00-4a22-9561-fb3a3d760218" providerId="ADAL" clId="{389B0BF7-7A7B-471A-B622-F1E388D3930A}" dt="2024-11-12T10:22:23.864" v="2152" actId="478"/>
          <ac:spMkLst>
            <pc:docMk/>
            <pc:sldMk cId="3885083786" sldId="360"/>
            <ac:spMk id="9" creationId="{26CDBA24-D33B-D521-4FE5-4A6F6C3715DC}"/>
          </ac:spMkLst>
        </pc:spChg>
        <pc:spChg chg="add mod">
          <ac:chgData name="ENEKO LAZPITA SUINAGA" userId="03ca8ae1-9a00-4a22-9561-fb3a3d760218" providerId="ADAL" clId="{389B0BF7-7A7B-471A-B622-F1E388D3930A}" dt="2024-11-12T09:55:06.196" v="1780" actId="1076"/>
          <ac:spMkLst>
            <pc:docMk/>
            <pc:sldMk cId="3885083786" sldId="360"/>
            <ac:spMk id="14" creationId="{EACF09A5-E472-F5EB-6A4F-1042E860E152}"/>
          </ac:spMkLst>
        </pc:spChg>
        <pc:spChg chg="add del mod">
          <ac:chgData name="ENEKO LAZPITA SUINAGA" userId="03ca8ae1-9a00-4a22-9561-fb3a3d760218" providerId="ADAL" clId="{389B0BF7-7A7B-471A-B622-F1E388D3930A}" dt="2024-11-12T10:12:17.086" v="2033" actId="478"/>
          <ac:spMkLst>
            <pc:docMk/>
            <pc:sldMk cId="3885083786" sldId="360"/>
            <ac:spMk id="17" creationId="{2FF79554-94A6-9028-20CE-28A9BE71EBF4}"/>
          </ac:spMkLst>
        </pc:spChg>
        <pc:spChg chg="add del mod ord">
          <ac:chgData name="ENEKO LAZPITA SUINAGA" userId="03ca8ae1-9a00-4a22-9561-fb3a3d760218" providerId="ADAL" clId="{389B0BF7-7A7B-471A-B622-F1E388D3930A}" dt="2024-11-12T10:31:36.749" v="2194" actId="478"/>
          <ac:spMkLst>
            <pc:docMk/>
            <pc:sldMk cId="3885083786" sldId="360"/>
            <ac:spMk id="18" creationId="{2191C5FB-7E91-4115-577A-9402FBCDEF95}"/>
          </ac:spMkLst>
        </pc:spChg>
        <pc:spChg chg="add mod">
          <ac:chgData name="ENEKO LAZPITA SUINAGA" userId="03ca8ae1-9a00-4a22-9561-fb3a3d760218" providerId="ADAL" clId="{389B0BF7-7A7B-471A-B622-F1E388D3930A}" dt="2024-11-12T10:59:13.144" v="2515" actId="962"/>
          <ac:spMkLst>
            <pc:docMk/>
            <pc:sldMk cId="3885083786" sldId="360"/>
            <ac:spMk id="19" creationId="{7543A06A-7AF5-A2F6-DD7D-C96494AAF120}"/>
          </ac:spMkLst>
        </pc:spChg>
        <pc:spChg chg="add mod">
          <ac:chgData name="ENEKO LAZPITA SUINAGA" userId="03ca8ae1-9a00-4a22-9561-fb3a3d760218" providerId="ADAL" clId="{389B0BF7-7A7B-471A-B622-F1E388D3930A}" dt="2024-11-12T10:59:55.284" v="2523" actId="962"/>
          <ac:spMkLst>
            <pc:docMk/>
            <pc:sldMk cId="3885083786" sldId="360"/>
            <ac:spMk id="20" creationId="{D7359D8E-4A5D-B5F3-A68C-423C6E9EEDBB}"/>
          </ac:spMkLst>
        </pc:spChg>
        <pc:spChg chg="add mod">
          <ac:chgData name="ENEKO LAZPITA SUINAGA" userId="03ca8ae1-9a00-4a22-9561-fb3a3d760218" providerId="ADAL" clId="{389B0BF7-7A7B-471A-B622-F1E388D3930A}" dt="2024-11-12T10:59:52.534" v="2522" actId="962"/>
          <ac:spMkLst>
            <pc:docMk/>
            <pc:sldMk cId="3885083786" sldId="360"/>
            <ac:spMk id="21" creationId="{EAFB76F5-1680-E565-95B4-07879479AABB}"/>
          </ac:spMkLst>
        </pc:spChg>
        <pc:spChg chg="add mod">
          <ac:chgData name="ENEKO LAZPITA SUINAGA" userId="03ca8ae1-9a00-4a22-9561-fb3a3d760218" providerId="ADAL" clId="{389B0BF7-7A7B-471A-B622-F1E388D3930A}" dt="2024-11-12T10:59:50.502" v="2521" actId="962"/>
          <ac:spMkLst>
            <pc:docMk/>
            <pc:sldMk cId="3885083786" sldId="360"/>
            <ac:spMk id="22" creationId="{E3E85512-6618-C59C-C325-2DBDF04223D2}"/>
          </ac:spMkLst>
        </pc:spChg>
        <pc:spChg chg="add mod">
          <ac:chgData name="ENEKO LAZPITA SUINAGA" userId="03ca8ae1-9a00-4a22-9561-fb3a3d760218" providerId="ADAL" clId="{389B0BF7-7A7B-471A-B622-F1E388D3930A}" dt="2024-11-12T10:59:47.674" v="2520" actId="962"/>
          <ac:spMkLst>
            <pc:docMk/>
            <pc:sldMk cId="3885083786" sldId="360"/>
            <ac:spMk id="23" creationId="{899636D8-BECC-8F1C-03E0-E54986882F58}"/>
          </ac:spMkLst>
        </pc:spChg>
        <pc:spChg chg="add mod">
          <ac:chgData name="ENEKO LAZPITA SUINAGA" userId="03ca8ae1-9a00-4a22-9561-fb3a3d760218" providerId="ADAL" clId="{389B0BF7-7A7B-471A-B622-F1E388D3930A}" dt="2024-11-12T10:16:55.095" v="2112" actId="1037"/>
          <ac:spMkLst>
            <pc:docMk/>
            <pc:sldMk cId="3885083786" sldId="360"/>
            <ac:spMk id="24" creationId="{34F2157F-5AE6-3D5A-17D9-7D2EDED620E5}"/>
          </ac:spMkLst>
        </pc:spChg>
        <pc:spChg chg="add mod">
          <ac:chgData name="ENEKO LAZPITA SUINAGA" userId="03ca8ae1-9a00-4a22-9561-fb3a3d760218" providerId="ADAL" clId="{389B0BF7-7A7B-471A-B622-F1E388D3930A}" dt="2024-11-12T10:16:55.095" v="2112" actId="1037"/>
          <ac:spMkLst>
            <pc:docMk/>
            <pc:sldMk cId="3885083786" sldId="360"/>
            <ac:spMk id="33" creationId="{6D9F9F6E-F5BD-5D52-3D77-47C320EDEE32}"/>
          </ac:spMkLst>
        </pc:spChg>
        <pc:spChg chg="add mod">
          <ac:chgData name="ENEKO LAZPITA SUINAGA" userId="03ca8ae1-9a00-4a22-9561-fb3a3d760218" providerId="ADAL" clId="{389B0BF7-7A7B-471A-B622-F1E388D3930A}" dt="2024-11-12T10:15:57.285" v="2092" actId="1076"/>
          <ac:spMkLst>
            <pc:docMk/>
            <pc:sldMk cId="3885083786" sldId="360"/>
            <ac:spMk id="34" creationId="{0AFBDE7C-C005-F738-7365-D96DA8A71994}"/>
          </ac:spMkLst>
        </pc:spChg>
        <pc:spChg chg="add mod">
          <ac:chgData name="ENEKO LAZPITA SUINAGA" userId="03ca8ae1-9a00-4a22-9561-fb3a3d760218" providerId="ADAL" clId="{389B0BF7-7A7B-471A-B622-F1E388D3930A}" dt="2024-11-12T10:16:55.095" v="2112" actId="1037"/>
          <ac:spMkLst>
            <pc:docMk/>
            <pc:sldMk cId="3885083786" sldId="360"/>
            <ac:spMk id="35" creationId="{0D48EC5B-B0DF-F1FF-E4C8-6CDA3C955C99}"/>
          </ac:spMkLst>
        </pc:spChg>
        <pc:spChg chg="add mod">
          <ac:chgData name="ENEKO LAZPITA SUINAGA" userId="03ca8ae1-9a00-4a22-9561-fb3a3d760218" providerId="ADAL" clId="{389B0BF7-7A7B-471A-B622-F1E388D3930A}" dt="2024-11-12T10:16:01.924" v="2093" actId="1076"/>
          <ac:spMkLst>
            <pc:docMk/>
            <pc:sldMk cId="3885083786" sldId="360"/>
            <ac:spMk id="36" creationId="{FE8BDA08-047C-0762-8E39-0413345E297B}"/>
          </ac:spMkLst>
        </pc:spChg>
        <pc:spChg chg="add mod">
          <ac:chgData name="ENEKO LAZPITA SUINAGA" userId="03ca8ae1-9a00-4a22-9561-fb3a3d760218" providerId="ADAL" clId="{389B0BF7-7A7B-471A-B622-F1E388D3930A}" dt="2024-11-12T10:16:08.167" v="2094" actId="1076"/>
          <ac:spMkLst>
            <pc:docMk/>
            <pc:sldMk cId="3885083786" sldId="360"/>
            <ac:spMk id="37" creationId="{047BBA43-89D9-FD68-5F1D-B29082451278}"/>
          </ac:spMkLst>
        </pc:spChg>
        <pc:spChg chg="add mod">
          <ac:chgData name="ENEKO LAZPITA SUINAGA" userId="03ca8ae1-9a00-4a22-9561-fb3a3d760218" providerId="ADAL" clId="{389B0BF7-7A7B-471A-B622-F1E388D3930A}" dt="2024-11-12T10:16:55.095" v="2112" actId="1037"/>
          <ac:spMkLst>
            <pc:docMk/>
            <pc:sldMk cId="3885083786" sldId="360"/>
            <ac:spMk id="38" creationId="{B6947A8E-B06A-CB11-701A-2B73475A1004}"/>
          </ac:spMkLst>
        </pc:spChg>
        <pc:spChg chg="add mod">
          <ac:chgData name="ENEKO LAZPITA SUINAGA" userId="03ca8ae1-9a00-4a22-9561-fb3a3d760218" providerId="ADAL" clId="{389B0BF7-7A7B-471A-B622-F1E388D3930A}" dt="2024-11-12T10:16:55.095" v="2112" actId="1037"/>
          <ac:spMkLst>
            <pc:docMk/>
            <pc:sldMk cId="3885083786" sldId="360"/>
            <ac:spMk id="39" creationId="{78FED3CB-0A64-4993-5E0B-390889B36D8F}"/>
          </ac:spMkLst>
        </pc:spChg>
        <pc:spChg chg="add mod">
          <ac:chgData name="ENEKO LAZPITA SUINAGA" userId="03ca8ae1-9a00-4a22-9561-fb3a3d760218" providerId="ADAL" clId="{389B0BF7-7A7B-471A-B622-F1E388D3930A}" dt="2024-11-12T10:16:13.985" v="2095" actId="1076"/>
          <ac:spMkLst>
            <pc:docMk/>
            <pc:sldMk cId="3885083786" sldId="360"/>
            <ac:spMk id="40" creationId="{C830C957-C3D0-5A60-3340-52DB772D7873}"/>
          </ac:spMkLst>
        </pc:spChg>
        <pc:spChg chg="add mod">
          <ac:chgData name="ENEKO LAZPITA SUINAGA" userId="03ca8ae1-9a00-4a22-9561-fb3a3d760218" providerId="ADAL" clId="{389B0BF7-7A7B-471A-B622-F1E388D3930A}" dt="2024-11-12T10:59:20.899" v="2516" actId="962"/>
          <ac:spMkLst>
            <pc:docMk/>
            <pc:sldMk cId="3885083786" sldId="360"/>
            <ac:spMk id="43" creationId="{D55BC378-4ACF-1CFC-CB69-FEE741AF8994}"/>
          </ac:spMkLst>
        </pc:spChg>
        <pc:spChg chg="add mod">
          <ac:chgData name="ENEKO LAZPITA SUINAGA" userId="03ca8ae1-9a00-4a22-9561-fb3a3d760218" providerId="ADAL" clId="{389B0BF7-7A7B-471A-B622-F1E388D3930A}" dt="2024-11-12T10:23:15.785" v="2176" actId="1076"/>
          <ac:spMkLst>
            <pc:docMk/>
            <pc:sldMk cId="3885083786" sldId="360"/>
            <ac:spMk id="48" creationId="{256D0BDE-BB1D-1932-2FC4-AB28B0784A48}"/>
          </ac:spMkLst>
        </pc:spChg>
        <pc:spChg chg="add del mod">
          <ac:chgData name="ENEKO LAZPITA SUINAGA" userId="03ca8ae1-9a00-4a22-9561-fb3a3d760218" providerId="ADAL" clId="{389B0BF7-7A7B-471A-B622-F1E388D3930A}" dt="2024-11-12T10:31:34.956" v="2193" actId="478"/>
          <ac:spMkLst>
            <pc:docMk/>
            <pc:sldMk cId="3885083786" sldId="360"/>
            <ac:spMk id="49" creationId="{824EE916-E737-BB56-5FA4-1414B9DEB9EC}"/>
          </ac:spMkLst>
        </pc:spChg>
        <pc:spChg chg="add mod">
          <ac:chgData name="ENEKO LAZPITA SUINAGA" userId="03ca8ae1-9a00-4a22-9561-fb3a3d760218" providerId="ADAL" clId="{389B0BF7-7A7B-471A-B622-F1E388D3930A}" dt="2024-11-12T10:35:36.554" v="2273" actId="1076"/>
          <ac:spMkLst>
            <pc:docMk/>
            <pc:sldMk cId="3885083786" sldId="360"/>
            <ac:spMk id="50" creationId="{388D04D0-E6AF-A1A1-4969-019BAEC5647D}"/>
          </ac:spMkLst>
        </pc:spChg>
        <pc:grpChg chg="ord">
          <ac:chgData name="ENEKO LAZPITA SUINAGA" userId="03ca8ae1-9a00-4a22-9561-fb3a3d760218" providerId="ADAL" clId="{389B0BF7-7A7B-471A-B622-F1E388D3930A}" dt="2024-11-12T10:22:33.504" v="2154" actId="166"/>
          <ac:grpSpMkLst>
            <pc:docMk/>
            <pc:sldMk cId="3885083786" sldId="360"/>
            <ac:grpSpMk id="1109" creationId="{5FCAA531-FEC8-CBFC-A246-7563B6DCC4E2}"/>
          </ac:grpSpMkLst>
        </pc:grpChg>
        <pc:graphicFrameChg chg="del">
          <ac:chgData name="ENEKO LAZPITA SUINAGA" userId="03ca8ae1-9a00-4a22-9561-fb3a3d760218" providerId="ADAL" clId="{389B0BF7-7A7B-471A-B622-F1E388D3930A}" dt="2024-11-11T20:07:41.072" v="1367" actId="478"/>
          <ac:graphicFrameMkLst>
            <pc:docMk/>
            <pc:sldMk cId="3885083786" sldId="360"/>
            <ac:graphicFrameMk id="16" creationId="{F96B6D90-0D03-92D7-4902-5CA01BC07F71}"/>
          </ac:graphicFrameMkLst>
        </pc:graphicFrameChg>
        <pc:picChg chg="del">
          <ac:chgData name="ENEKO LAZPITA SUINAGA" userId="03ca8ae1-9a00-4a22-9561-fb3a3d760218" providerId="ADAL" clId="{389B0BF7-7A7B-471A-B622-F1E388D3930A}" dt="2024-11-11T20:07:41.072" v="1367" actId="478"/>
          <ac:picMkLst>
            <pc:docMk/>
            <pc:sldMk cId="3885083786" sldId="360"/>
            <ac:picMk id="4" creationId="{B6BE3A8B-92E2-8392-DB5C-3D5417C280D6}"/>
          </ac:picMkLst>
        </pc:picChg>
        <pc:picChg chg="add mod">
          <ac:chgData name="ENEKO LAZPITA SUINAGA" userId="03ca8ae1-9a00-4a22-9561-fb3a3d760218" providerId="ADAL" clId="{389B0BF7-7A7B-471A-B622-F1E388D3930A}" dt="2024-11-12T10:16:55.095" v="2112" actId="1037"/>
          <ac:picMkLst>
            <pc:docMk/>
            <pc:sldMk cId="3885083786" sldId="360"/>
            <ac:picMk id="5" creationId="{31D09C92-E83E-4C8F-B7C8-D4B28C5D626D}"/>
          </ac:picMkLst>
        </pc:picChg>
        <pc:picChg chg="add mod ord">
          <ac:chgData name="ENEKO LAZPITA SUINAGA" userId="03ca8ae1-9a00-4a22-9561-fb3a3d760218" providerId="ADAL" clId="{389B0BF7-7A7B-471A-B622-F1E388D3930A}" dt="2024-11-12T10:16:55.095" v="2112" actId="1037"/>
          <ac:picMkLst>
            <pc:docMk/>
            <pc:sldMk cId="3885083786" sldId="360"/>
            <ac:picMk id="7" creationId="{550254A3-624A-1FE5-53DC-C6D640B6AFC9}"/>
          </ac:picMkLst>
        </pc:picChg>
        <pc:picChg chg="add mod modCrop">
          <ac:chgData name="ENEKO LAZPITA SUINAGA" userId="03ca8ae1-9a00-4a22-9561-fb3a3d760218" providerId="ADAL" clId="{389B0BF7-7A7B-471A-B622-F1E388D3930A}" dt="2024-11-12T09:52:35.591" v="1750" actId="1076"/>
          <ac:picMkLst>
            <pc:docMk/>
            <pc:sldMk cId="3885083786" sldId="360"/>
            <ac:picMk id="13" creationId="{4DFC80F3-C973-C79A-8C2B-609E6693836A}"/>
          </ac:picMkLst>
        </pc:picChg>
        <pc:picChg chg="add del mod">
          <ac:chgData name="ENEKO LAZPITA SUINAGA" userId="03ca8ae1-9a00-4a22-9561-fb3a3d760218" providerId="ADAL" clId="{389B0BF7-7A7B-471A-B622-F1E388D3930A}" dt="2024-11-12T10:10:07.934" v="2009" actId="478"/>
          <ac:picMkLst>
            <pc:docMk/>
            <pc:sldMk cId="3885083786" sldId="360"/>
            <ac:picMk id="26" creationId="{D4567B54-32B9-A2BB-37A6-AAA5A5BE30CB}"/>
          </ac:picMkLst>
        </pc:picChg>
        <pc:picChg chg="add mod">
          <ac:chgData name="ENEKO LAZPITA SUINAGA" userId="03ca8ae1-9a00-4a22-9561-fb3a3d760218" providerId="ADAL" clId="{389B0BF7-7A7B-471A-B622-F1E388D3930A}" dt="2024-11-12T10:15:45.534" v="2090" actId="14100"/>
          <ac:picMkLst>
            <pc:docMk/>
            <pc:sldMk cId="3885083786" sldId="360"/>
            <ac:picMk id="28" creationId="{414ABCB8-1C63-1DD7-EACC-4A9C2971AAB4}"/>
          </ac:picMkLst>
        </pc:picChg>
        <pc:picChg chg="add mod">
          <ac:chgData name="ENEKO LAZPITA SUINAGA" userId="03ca8ae1-9a00-4a22-9561-fb3a3d760218" providerId="ADAL" clId="{389B0BF7-7A7B-471A-B622-F1E388D3930A}" dt="2024-11-12T10:15:45.534" v="2090" actId="14100"/>
          <ac:picMkLst>
            <pc:docMk/>
            <pc:sldMk cId="3885083786" sldId="360"/>
            <ac:picMk id="30" creationId="{92866AD7-7BAD-8CBD-8302-B57913D82E17}"/>
          </ac:picMkLst>
        </pc:picChg>
        <pc:picChg chg="add mod">
          <ac:chgData name="ENEKO LAZPITA SUINAGA" userId="03ca8ae1-9a00-4a22-9561-fb3a3d760218" providerId="ADAL" clId="{389B0BF7-7A7B-471A-B622-F1E388D3930A}" dt="2024-11-12T10:15:45.534" v="2090" actId="14100"/>
          <ac:picMkLst>
            <pc:docMk/>
            <pc:sldMk cId="3885083786" sldId="360"/>
            <ac:picMk id="32" creationId="{01730D2E-050A-3963-028F-2AC7FD95CF51}"/>
          </ac:picMkLst>
        </pc:picChg>
        <pc:picChg chg="add mod">
          <ac:chgData name="ENEKO LAZPITA SUINAGA" userId="03ca8ae1-9a00-4a22-9561-fb3a3d760218" providerId="ADAL" clId="{389B0BF7-7A7B-471A-B622-F1E388D3930A}" dt="2024-11-12T10:15:45.534" v="2090" actId="14100"/>
          <ac:picMkLst>
            <pc:docMk/>
            <pc:sldMk cId="3885083786" sldId="360"/>
            <ac:picMk id="42" creationId="{B45E3CEF-0DE1-9092-F920-DA757BB36512}"/>
          </ac:picMkLst>
        </pc:picChg>
        <pc:picChg chg="add del mod ord">
          <ac:chgData name="ENEKO LAZPITA SUINAGA" userId="03ca8ae1-9a00-4a22-9561-fb3a3d760218" providerId="ADAL" clId="{389B0BF7-7A7B-471A-B622-F1E388D3930A}" dt="2024-11-12T10:20:36.482" v="2135" actId="478"/>
          <ac:picMkLst>
            <pc:docMk/>
            <pc:sldMk cId="3885083786" sldId="360"/>
            <ac:picMk id="45" creationId="{1EC32BA8-130F-2565-1CC8-F80719775C74}"/>
          </ac:picMkLst>
        </pc:picChg>
        <pc:picChg chg="add del mod ord">
          <ac:chgData name="ENEKO LAZPITA SUINAGA" userId="03ca8ae1-9a00-4a22-9561-fb3a3d760218" providerId="ADAL" clId="{389B0BF7-7A7B-471A-B622-F1E388D3930A}" dt="2024-11-12T10:31:34.956" v="2193" actId="478"/>
          <ac:picMkLst>
            <pc:docMk/>
            <pc:sldMk cId="3885083786" sldId="360"/>
            <ac:picMk id="47" creationId="{85AC49DE-F377-FF1E-B4DC-BE3059C33228}"/>
          </ac:picMkLst>
        </pc:picChg>
      </pc:sldChg>
      <pc:sldChg chg="add del">
        <pc:chgData name="ENEKO LAZPITA SUINAGA" userId="03ca8ae1-9a00-4a22-9561-fb3a3d760218" providerId="ADAL" clId="{389B0BF7-7A7B-471A-B622-F1E388D3930A}" dt="2024-11-12T10:24:42.559" v="2190" actId="47"/>
        <pc:sldMkLst>
          <pc:docMk/>
          <pc:sldMk cId="84700454" sldId="361"/>
        </pc:sldMkLst>
      </pc:sldChg>
      <pc:sldChg chg="add del">
        <pc:chgData name="ENEKO LAZPITA SUINAGA" userId="03ca8ae1-9a00-4a22-9561-fb3a3d760218" providerId="ADAL" clId="{389B0BF7-7A7B-471A-B622-F1E388D3930A}" dt="2024-11-11T20:08:41.312" v="1368" actId="47"/>
        <pc:sldMkLst>
          <pc:docMk/>
          <pc:sldMk cId="266843440" sldId="361"/>
        </pc:sldMkLst>
      </pc:sldChg>
      <pc:sldChg chg="addSp delSp modSp add mod">
        <pc:chgData name="ENEKO LAZPITA SUINAGA" userId="03ca8ae1-9a00-4a22-9561-fb3a3d760218" providerId="ADAL" clId="{389B0BF7-7A7B-471A-B622-F1E388D3930A}" dt="2024-11-12T11:00:31.744" v="2525" actId="962"/>
        <pc:sldMkLst>
          <pc:docMk/>
          <pc:sldMk cId="2665439373" sldId="362"/>
        </pc:sldMkLst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5" creationId="{8667CF15-8B04-12FE-6EC9-EAB73DD8C252}"/>
          </ac:spMkLst>
        </pc:spChg>
        <pc:spChg chg="add mod">
          <ac:chgData name="ENEKO LAZPITA SUINAGA" userId="03ca8ae1-9a00-4a22-9561-fb3a3d760218" providerId="ADAL" clId="{389B0BF7-7A7B-471A-B622-F1E388D3930A}" dt="2024-11-12T11:00:19.710" v="2524" actId="962"/>
          <ac:spMkLst>
            <pc:docMk/>
            <pc:sldMk cId="2665439373" sldId="362"/>
            <ac:spMk id="7" creationId="{7FB7304F-0C3E-14A3-FA5D-133A894F9026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10" creationId="{94788CCB-E2BD-E04D-37D4-4A68A9FB549B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13" creationId="{D41FBA1C-7BE6-81F4-F0B4-570B327B1E73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14" creationId="{70D016A2-897F-9D1C-9908-04164650E2C9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16" creationId="{42AF9104-9E8D-6006-BF62-AF3CD743D75F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17" creationId="{1562DC54-681C-B514-48FD-AEE7C4ADA749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21" creationId="{E82161E7-3947-ECBE-CEA3-BC41E3B136D5}"/>
          </ac:spMkLst>
        </pc:spChg>
        <pc:spChg chg="add mod">
          <ac:chgData name="ENEKO LAZPITA SUINAGA" userId="03ca8ae1-9a00-4a22-9561-fb3a3d760218" providerId="ADAL" clId="{389B0BF7-7A7B-471A-B622-F1E388D3930A}" dt="2024-11-12T10:49:21.111" v="2341" actId="1076"/>
          <ac:spMkLst>
            <pc:docMk/>
            <pc:sldMk cId="2665439373" sldId="362"/>
            <ac:spMk id="22" creationId="{18BDCF43-1C89-EC25-6005-1A9BCBA3EA8E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23" creationId="{24863D7B-D976-89AE-EF27-FCEF8AC78072}"/>
          </ac:spMkLst>
        </pc:spChg>
        <pc:spChg chg="add mod">
          <ac:chgData name="ENEKO LAZPITA SUINAGA" userId="03ca8ae1-9a00-4a22-9561-fb3a3d760218" providerId="ADAL" clId="{389B0BF7-7A7B-471A-B622-F1E388D3930A}" dt="2024-11-12T10:49:13.314" v="2340" actId="1076"/>
          <ac:spMkLst>
            <pc:docMk/>
            <pc:sldMk cId="2665439373" sldId="362"/>
            <ac:spMk id="24" creationId="{F74C0944-A703-C5BB-FFFF-6FAC3E1725E8}"/>
          </ac:spMkLst>
        </pc:spChg>
        <pc:spChg chg="add mod">
          <ac:chgData name="ENEKO LAZPITA SUINAGA" userId="03ca8ae1-9a00-4a22-9561-fb3a3d760218" providerId="ADAL" clId="{389B0BF7-7A7B-471A-B622-F1E388D3930A}" dt="2024-11-12T10:48:55.564" v="2339" actId="1076"/>
          <ac:spMkLst>
            <pc:docMk/>
            <pc:sldMk cId="2665439373" sldId="362"/>
            <ac:spMk id="25" creationId="{6CD2ACF7-FEA3-B43D-8590-EF50D3B583F2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26" creationId="{B42A6986-C05C-BE70-0507-1762837F254D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27" creationId="{074B5E37-7FF4-92CA-FF39-4B7137B7A4A1}"/>
          </ac:spMkLst>
        </pc:spChg>
        <pc:spChg chg="add mod">
          <ac:chgData name="ENEKO LAZPITA SUINAGA" userId="03ca8ae1-9a00-4a22-9561-fb3a3d760218" providerId="ADAL" clId="{389B0BF7-7A7B-471A-B622-F1E388D3930A}" dt="2024-11-12T10:48:46.186" v="2338" actId="1076"/>
          <ac:spMkLst>
            <pc:docMk/>
            <pc:sldMk cId="2665439373" sldId="362"/>
            <ac:spMk id="28" creationId="{A3D8D047-9600-213A-1044-A10811276BAB}"/>
          </ac:spMkLst>
        </pc:spChg>
        <pc:spChg chg="add mod">
          <ac:chgData name="ENEKO LAZPITA SUINAGA" userId="03ca8ae1-9a00-4a22-9561-fb3a3d760218" providerId="ADAL" clId="{389B0BF7-7A7B-471A-B622-F1E388D3930A}" dt="2024-11-12T11:00:31.744" v="2525" actId="962"/>
          <ac:spMkLst>
            <pc:docMk/>
            <pc:sldMk cId="2665439373" sldId="362"/>
            <ac:spMk id="30" creationId="{D52668B0-8D90-620F-D2B6-780AB1A14557}"/>
          </ac:spMkLst>
        </pc:spChg>
        <pc:spChg chg="add del mod">
          <ac:chgData name="ENEKO LAZPITA SUINAGA" userId="03ca8ae1-9a00-4a22-9561-fb3a3d760218" providerId="ADAL" clId="{389B0BF7-7A7B-471A-B622-F1E388D3930A}" dt="2024-11-12T10:31:26.012" v="2192" actId="478"/>
          <ac:spMkLst>
            <pc:docMk/>
            <pc:sldMk cId="2665439373" sldId="362"/>
            <ac:spMk id="32" creationId="{46AFFD0F-0281-58CF-5993-0F87B6420D1E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33" creationId="{A3D3544B-07AC-2FF3-F2B2-43CDD8B03B5E}"/>
          </ac:spMkLst>
        </pc:spChg>
        <pc:spChg chg="add del mod">
          <ac:chgData name="ENEKO LAZPITA SUINAGA" userId="03ca8ae1-9a00-4a22-9561-fb3a3d760218" providerId="ADAL" clId="{389B0BF7-7A7B-471A-B622-F1E388D3930A}" dt="2024-11-12T10:31:26.012" v="2192" actId="478"/>
          <ac:spMkLst>
            <pc:docMk/>
            <pc:sldMk cId="2665439373" sldId="362"/>
            <ac:spMk id="34" creationId="{352DAD6C-703E-C350-5D50-9CAA2C64AB4F}"/>
          </ac:spMkLst>
        </pc:spChg>
        <pc:spChg chg="add mod">
          <ac:chgData name="ENEKO LAZPITA SUINAGA" userId="03ca8ae1-9a00-4a22-9561-fb3a3d760218" providerId="ADAL" clId="{389B0BF7-7A7B-471A-B622-F1E388D3930A}" dt="2024-11-12T10:56:44.566" v="2512" actId="1076"/>
          <ac:spMkLst>
            <pc:docMk/>
            <pc:sldMk cId="2665439373" sldId="362"/>
            <ac:spMk id="47" creationId="{832CCC34-D84A-DF84-5EB4-03F26DC91769}"/>
          </ac:spMkLst>
        </pc:spChg>
        <pc:picChg chg="add mod">
          <ac:chgData name="ENEKO LAZPITA SUINAGA" userId="03ca8ae1-9a00-4a22-9561-fb3a3d760218" providerId="ADAL" clId="{389B0BF7-7A7B-471A-B622-F1E388D3930A}" dt="2024-11-12T10:24:52.170" v="2191"/>
          <ac:picMkLst>
            <pc:docMk/>
            <pc:sldMk cId="2665439373" sldId="362"/>
            <ac:picMk id="3" creationId="{D287E574-6D98-9BAA-564D-E99F8FFF3CC0}"/>
          </ac:picMkLst>
        </pc:picChg>
        <pc:picChg chg="add del mod">
          <ac:chgData name="ENEKO LAZPITA SUINAGA" userId="03ca8ae1-9a00-4a22-9561-fb3a3d760218" providerId="ADAL" clId="{389B0BF7-7A7B-471A-B622-F1E388D3930A}" dt="2024-11-12T10:39:19.154" v="2274" actId="478"/>
          <ac:picMkLst>
            <pc:docMk/>
            <pc:sldMk cId="2665439373" sldId="362"/>
            <ac:picMk id="4" creationId="{61319143-4AB1-AB5D-8693-A36255862F69}"/>
          </ac:picMkLst>
        </pc:picChg>
        <pc:picChg chg="add mod">
          <ac:chgData name="ENEKO LAZPITA SUINAGA" userId="03ca8ae1-9a00-4a22-9561-fb3a3d760218" providerId="ADAL" clId="{389B0BF7-7A7B-471A-B622-F1E388D3930A}" dt="2024-11-12T10:24:52.170" v="2191"/>
          <ac:picMkLst>
            <pc:docMk/>
            <pc:sldMk cId="2665439373" sldId="362"/>
            <ac:picMk id="6" creationId="{EF3D6C2B-7E77-710C-CC49-55E6E2A74484}"/>
          </ac:picMkLst>
        </pc:picChg>
        <pc:picChg chg="add del mod">
          <ac:chgData name="ENEKO LAZPITA SUINAGA" userId="03ca8ae1-9a00-4a22-9561-fb3a3d760218" providerId="ADAL" clId="{389B0BF7-7A7B-471A-B622-F1E388D3930A}" dt="2024-11-12T10:45:39.264" v="2302" actId="478"/>
          <ac:picMkLst>
            <pc:docMk/>
            <pc:sldMk cId="2665439373" sldId="362"/>
            <ac:picMk id="18" creationId="{59EE1C15-2413-C965-1668-76607644A894}"/>
          </ac:picMkLst>
        </pc:picChg>
        <pc:picChg chg="add del mod">
          <ac:chgData name="ENEKO LAZPITA SUINAGA" userId="03ca8ae1-9a00-4a22-9561-fb3a3d760218" providerId="ADAL" clId="{389B0BF7-7A7B-471A-B622-F1E388D3930A}" dt="2024-11-12T10:45:55.754" v="2310" actId="478"/>
          <ac:picMkLst>
            <pc:docMk/>
            <pc:sldMk cId="2665439373" sldId="362"/>
            <ac:picMk id="19" creationId="{7C3839B9-A5A9-1314-4D91-8739B4C3D34D}"/>
          </ac:picMkLst>
        </pc:picChg>
        <pc:picChg chg="add del mod">
          <ac:chgData name="ENEKO LAZPITA SUINAGA" userId="03ca8ae1-9a00-4a22-9561-fb3a3d760218" providerId="ADAL" clId="{389B0BF7-7A7B-471A-B622-F1E388D3930A}" dt="2024-11-12T10:46:30.490" v="2318" actId="478"/>
          <ac:picMkLst>
            <pc:docMk/>
            <pc:sldMk cId="2665439373" sldId="362"/>
            <ac:picMk id="20" creationId="{3C8FA163-7649-091E-3A25-C9FC7E9C212D}"/>
          </ac:picMkLst>
        </pc:picChg>
        <pc:picChg chg="add del mod">
          <ac:chgData name="ENEKO LAZPITA SUINAGA" userId="03ca8ae1-9a00-4a22-9561-fb3a3d760218" providerId="ADAL" clId="{389B0BF7-7A7B-471A-B622-F1E388D3930A}" dt="2024-11-12T10:47:25.254" v="2328" actId="478"/>
          <ac:picMkLst>
            <pc:docMk/>
            <pc:sldMk cId="2665439373" sldId="362"/>
            <ac:picMk id="29" creationId="{91BB763D-797C-1418-42DA-1E0ECBD72861}"/>
          </ac:picMkLst>
        </pc:picChg>
        <pc:picChg chg="add del mod">
          <ac:chgData name="ENEKO LAZPITA SUINAGA" userId="03ca8ae1-9a00-4a22-9561-fb3a3d760218" providerId="ADAL" clId="{389B0BF7-7A7B-471A-B622-F1E388D3930A}" dt="2024-11-12T10:31:26.012" v="2192" actId="478"/>
          <ac:picMkLst>
            <pc:docMk/>
            <pc:sldMk cId="2665439373" sldId="362"/>
            <ac:picMk id="31" creationId="{F88A30C2-9C70-AB4B-A460-A50987A0D32F}"/>
          </ac:picMkLst>
        </pc:picChg>
        <pc:picChg chg="add del mod">
          <ac:chgData name="ENEKO LAZPITA SUINAGA" userId="03ca8ae1-9a00-4a22-9561-fb3a3d760218" providerId="ADAL" clId="{389B0BF7-7A7B-471A-B622-F1E388D3930A}" dt="2024-11-12T10:41:50.744" v="2283" actId="478"/>
          <ac:picMkLst>
            <pc:docMk/>
            <pc:sldMk cId="2665439373" sldId="362"/>
            <ac:picMk id="36" creationId="{AE9CF657-4D0B-1571-5A31-8E3F4727FACB}"/>
          </ac:picMkLst>
        </pc:picChg>
        <pc:picChg chg="add mod modCrop">
          <ac:chgData name="ENEKO LAZPITA SUINAGA" userId="03ca8ae1-9a00-4a22-9561-fb3a3d760218" providerId="ADAL" clId="{389B0BF7-7A7B-471A-B622-F1E388D3930A}" dt="2024-11-12T10:42:15.144" v="2298" actId="1076"/>
          <ac:picMkLst>
            <pc:docMk/>
            <pc:sldMk cId="2665439373" sldId="362"/>
            <ac:picMk id="38" creationId="{59E5DC66-7117-1AB2-AA82-52FD7199998F}"/>
          </ac:picMkLst>
        </pc:picChg>
        <pc:picChg chg="add mod">
          <ac:chgData name="ENEKO LAZPITA SUINAGA" userId="03ca8ae1-9a00-4a22-9561-fb3a3d760218" providerId="ADAL" clId="{389B0BF7-7A7B-471A-B622-F1E388D3930A}" dt="2024-11-12T10:45:53.464" v="2309" actId="1076"/>
          <ac:picMkLst>
            <pc:docMk/>
            <pc:sldMk cId="2665439373" sldId="362"/>
            <ac:picMk id="40" creationId="{B75163EA-4457-4878-FEA5-C99CDF8F7869}"/>
          </ac:picMkLst>
        </pc:picChg>
        <pc:picChg chg="add mod">
          <ac:chgData name="ENEKO LAZPITA SUINAGA" userId="03ca8ae1-9a00-4a22-9561-fb3a3d760218" providerId="ADAL" clId="{389B0BF7-7A7B-471A-B622-F1E388D3930A}" dt="2024-11-12T10:46:28.974" v="2317" actId="1076"/>
          <ac:picMkLst>
            <pc:docMk/>
            <pc:sldMk cId="2665439373" sldId="362"/>
            <ac:picMk id="42" creationId="{B4F94517-8E57-B664-7E93-48D8D0C5E6F7}"/>
          </ac:picMkLst>
        </pc:picChg>
        <pc:picChg chg="add mod">
          <ac:chgData name="ENEKO LAZPITA SUINAGA" userId="03ca8ae1-9a00-4a22-9561-fb3a3d760218" providerId="ADAL" clId="{389B0BF7-7A7B-471A-B622-F1E388D3930A}" dt="2024-11-12T10:47:23.554" v="2327" actId="1076"/>
          <ac:picMkLst>
            <pc:docMk/>
            <pc:sldMk cId="2665439373" sldId="362"/>
            <ac:picMk id="44" creationId="{E0B9D4B1-A689-F0B3-4F2C-DD6AC69A34C2}"/>
          </ac:picMkLst>
        </pc:picChg>
        <pc:picChg chg="add mod">
          <ac:chgData name="ENEKO LAZPITA SUINAGA" userId="03ca8ae1-9a00-4a22-9561-fb3a3d760218" providerId="ADAL" clId="{389B0BF7-7A7B-471A-B622-F1E388D3930A}" dt="2024-11-12T10:48:36.918" v="2337" actId="1076"/>
          <ac:picMkLst>
            <pc:docMk/>
            <pc:sldMk cId="2665439373" sldId="362"/>
            <ac:picMk id="46" creationId="{951399E9-3662-287D-CB8D-0C34E3349866}"/>
          </ac:picMkLst>
        </pc:picChg>
      </pc:sldChg>
      <pc:sldChg chg="addSp delSp modSp add mod">
        <pc:chgData name="ENEKO LAZPITA SUINAGA" userId="03ca8ae1-9a00-4a22-9561-fb3a3d760218" providerId="ADAL" clId="{389B0BF7-7A7B-471A-B622-F1E388D3930A}" dt="2024-11-12T13:48:35.174" v="3042" actId="1076"/>
        <pc:sldMkLst>
          <pc:docMk/>
          <pc:sldMk cId="38230738" sldId="363"/>
        </pc:sldMkLst>
        <pc:spChg chg="add mod">
          <ac:chgData name="ENEKO LAZPITA SUINAGA" userId="03ca8ae1-9a00-4a22-9561-fb3a3d760218" providerId="ADAL" clId="{389B0BF7-7A7B-471A-B622-F1E388D3930A}" dt="2024-11-12T13:48:16.109" v="3040" actId="1076"/>
          <ac:spMkLst>
            <pc:docMk/>
            <pc:sldMk cId="38230738" sldId="363"/>
            <ac:spMk id="3" creationId="{3073FD1A-0F85-2327-33BC-2AEEA7228DBF}"/>
          </ac:spMkLst>
        </pc:spChg>
        <pc:spChg chg="add mod">
          <ac:chgData name="ENEKO LAZPITA SUINAGA" userId="03ca8ae1-9a00-4a22-9561-fb3a3d760218" providerId="ADAL" clId="{389B0BF7-7A7B-471A-B622-F1E388D3930A}" dt="2024-11-12T13:47:50.812" v="3028" actId="20577"/>
          <ac:spMkLst>
            <pc:docMk/>
            <pc:sldMk cId="38230738" sldId="363"/>
            <ac:spMk id="6" creationId="{AD4563AE-135A-70B4-C1C9-4FCA2C610670}"/>
          </ac:spMkLst>
        </pc:spChg>
        <pc:spChg chg="del">
          <ac:chgData name="ENEKO LAZPITA SUINAGA" userId="03ca8ae1-9a00-4a22-9561-fb3a3d760218" providerId="ADAL" clId="{389B0BF7-7A7B-471A-B622-F1E388D3930A}" dt="2024-11-12T13:23:10.303" v="2902" actId="478"/>
          <ac:spMkLst>
            <pc:docMk/>
            <pc:sldMk cId="38230738" sldId="363"/>
            <ac:spMk id="1048" creationId="{1AC86F64-444B-3BBE-01AD-77829A3E6F23}"/>
          </ac:spMkLst>
        </pc:spChg>
        <pc:spChg chg="del">
          <ac:chgData name="ENEKO LAZPITA SUINAGA" userId="03ca8ae1-9a00-4a22-9561-fb3a3d760218" providerId="ADAL" clId="{389B0BF7-7A7B-471A-B622-F1E388D3930A}" dt="2024-11-12T13:23:07.732" v="2901" actId="478"/>
          <ac:spMkLst>
            <pc:docMk/>
            <pc:sldMk cId="38230738" sldId="363"/>
            <ac:spMk id="1056" creationId="{B97C6C42-DE3F-9B4B-E842-F3A589DAF7F5}"/>
          </ac:spMkLst>
        </pc:spChg>
        <pc:grpChg chg="mod">
          <ac:chgData name="ENEKO LAZPITA SUINAGA" userId="03ca8ae1-9a00-4a22-9561-fb3a3d760218" providerId="ADAL" clId="{389B0BF7-7A7B-471A-B622-F1E388D3930A}" dt="2024-11-12T13:23:25.796" v="2903" actId="1076"/>
          <ac:grpSpMkLst>
            <pc:docMk/>
            <pc:sldMk cId="38230738" sldId="363"/>
            <ac:grpSpMk id="1162" creationId="{87CD1122-EE82-64A5-C4E2-576DD68724D9}"/>
          </ac:grpSpMkLst>
        </pc:grpChg>
        <pc:picChg chg="add mod">
          <ac:chgData name="ENEKO LAZPITA SUINAGA" userId="03ca8ae1-9a00-4a22-9561-fb3a3d760218" providerId="ADAL" clId="{389B0BF7-7A7B-471A-B622-F1E388D3930A}" dt="2024-11-12T13:48:03.228" v="3036" actId="1076"/>
          <ac:picMkLst>
            <pc:docMk/>
            <pc:sldMk cId="38230738" sldId="363"/>
            <ac:picMk id="4" creationId="{1738B39D-3881-4039-E7DB-BA4B730A5E81}"/>
          </ac:picMkLst>
        </pc:picChg>
        <pc:picChg chg="add mod">
          <ac:chgData name="ENEKO LAZPITA SUINAGA" userId="03ca8ae1-9a00-4a22-9561-fb3a3d760218" providerId="ADAL" clId="{389B0BF7-7A7B-471A-B622-F1E388D3930A}" dt="2024-11-12T13:48:35.174" v="3042" actId="1076"/>
          <ac:picMkLst>
            <pc:docMk/>
            <pc:sldMk cId="38230738" sldId="363"/>
            <ac:picMk id="5" creationId="{372CC6A0-0461-0715-460D-5C32D46F0A06}"/>
          </ac:picMkLst>
        </pc:picChg>
      </pc:sldChg>
    </pc:docChg>
  </pc:docChgLst>
  <pc:docChgLst>
    <pc:chgData name="ENEKO LAZPITA SUINAGA" userId="S::e.lazpita@upm.es::03ca8ae1-9a00-4a22-9561-fb3a3d760218" providerId="AD" clId="Web-{59F5FEA0-898B-4EEE-AF58-5D0A51D095DD}"/>
    <pc:docChg chg="delSld modSld">
      <pc:chgData name="ENEKO LAZPITA SUINAGA" userId="S::e.lazpita@upm.es::03ca8ae1-9a00-4a22-9561-fb3a3d760218" providerId="AD" clId="Web-{59F5FEA0-898B-4EEE-AF58-5D0A51D095DD}" dt="2024-11-08T13:07:52.772" v="16"/>
      <pc:docMkLst>
        <pc:docMk/>
      </pc:docMkLst>
      <pc:sldChg chg="del">
        <pc:chgData name="ENEKO LAZPITA SUINAGA" userId="S::e.lazpita@upm.es::03ca8ae1-9a00-4a22-9561-fb3a3d760218" providerId="AD" clId="Web-{59F5FEA0-898B-4EEE-AF58-5D0A51D095DD}" dt="2024-11-08T13:07:45.787" v="14"/>
        <pc:sldMkLst>
          <pc:docMk/>
          <pc:sldMk cId="1539758931" sldId="328"/>
        </pc:sldMkLst>
      </pc:sldChg>
      <pc:sldChg chg="delSp modSp">
        <pc:chgData name="ENEKO LAZPITA SUINAGA" userId="S::e.lazpita@upm.es::03ca8ae1-9a00-4a22-9561-fb3a3d760218" providerId="AD" clId="Web-{59F5FEA0-898B-4EEE-AF58-5D0A51D095DD}" dt="2024-11-08T11:26:59.473" v="5"/>
        <pc:sldMkLst>
          <pc:docMk/>
          <pc:sldMk cId="3797555292" sldId="347"/>
        </pc:sldMkLst>
        <pc:spChg chg="mod">
          <ac:chgData name="ENEKO LAZPITA SUINAGA" userId="S::e.lazpita@upm.es::03ca8ae1-9a00-4a22-9561-fb3a3d760218" providerId="AD" clId="Web-{59F5FEA0-898B-4EEE-AF58-5D0A51D095DD}" dt="2024-11-08T11:26:56.754" v="4" actId="20577"/>
          <ac:spMkLst>
            <pc:docMk/>
            <pc:sldMk cId="3797555292" sldId="347"/>
            <ac:spMk id="5" creationId="{A4281B87-86DF-DFDB-AAD4-4F35D4A9F0E9}"/>
          </ac:spMkLst>
        </pc:spChg>
        <pc:picChg chg="del">
          <ac:chgData name="ENEKO LAZPITA SUINAGA" userId="S::e.lazpita@upm.es::03ca8ae1-9a00-4a22-9561-fb3a3d760218" providerId="AD" clId="Web-{59F5FEA0-898B-4EEE-AF58-5D0A51D095DD}" dt="2024-11-08T11:26:59.473" v="5"/>
          <ac:picMkLst>
            <pc:docMk/>
            <pc:sldMk cId="3797555292" sldId="347"/>
            <ac:picMk id="1026" creationId="{7FEE4D3F-86EA-7F85-FC91-F6BE8A345E85}"/>
          </ac:picMkLst>
        </pc:picChg>
      </pc:sldChg>
      <pc:sldChg chg="del">
        <pc:chgData name="ENEKO LAZPITA SUINAGA" userId="S::e.lazpita@upm.es::03ca8ae1-9a00-4a22-9561-fb3a3d760218" providerId="AD" clId="Web-{59F5FEA0-898B-4EEE-AF58-5D0A51D095DD}" dt="2024-11-08T13:07:45.568" v="11"/>
        <pc:sldMkLst>
          <pc:docMk/>
          <pc:sldMk cId="2829348791" sldId="348"/>
        </pc:sldMkLst>
      </pc:sldChg>
      <pc:sldChg chg="del">
        <pc:chgData name="ENEKO LAZPITA SUINAGA" userId="S::e.lazpita@upm.es::03ca8ae1-9a00-4a22-9561-fb3a3d760218" providerId="AD" clId="Web-{59F5FEA0-898B-4EEE-AF58-5D0A51D095DD}" dt="2024-11-08T13:07:52.725" v="15"/>
        <pc:sldMkLst>
          <pc:docMk/>
          <pc:sldMk cId="2378166577" sldId="349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693" v="13"/>
        <pc:sldMkLst>
          <pc:docMk/>
          <pc:sldMk cId="117063173" sldId="352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459" v="9"/>
        <pc:sldMkLst>
          <pc:docMk/>
          <pc:sldMk cId="3298723468" sldId="354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334" v="7"/>
        <pc:sldMkLst>
          <pc:docMk/>
          <pc:sldMk cId="4073355703" sldId="361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506" v="10"/>
        <pc:sldMkLst>
          <pc:docMk/>
          <pc:sldMk cId="1858500049" sldId="362"/>
        </pc:sldMkLst>
      </pc:sldChg>
      <pc:sldChg chg="del">
        <pc:chgData name="ENEKO LAZPITA SUINAGA" userId="S::e.lazpita@upm.es::03ca8ae1-9a00-4a22-9561-fb3a3d760218" providerId="AD" clId="Web-{59F5FEA0-898B-4EEE-AF58-5D0A51D095DD}" dt="2024-11-08T13:07:52.772" v="16"/>
        <pc:sldMkLst>
          <pc:docMk/>
          <pc:sldMk cId="2401737292" sldId="363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631" v="12"/>
        <pc:sldMkLst>
          <pc:docMk/>
          <pc:sldMk cId="1940153625" sldId="364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396" v="8"/>
        <pc:sldMkLst>
          <pc:docMk/>
          <pc:sldMk cId="808404505" sldId="366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271" v="6"/>
        <pc:sldMkLst>
          <pc:docMk/>
          <pc:sldMk cId="1809005065" sldId="367"/>
        </pc:sldMkLst>
      </pc:sldChg>
    </pc:docChg>
  </pc:docChgLst>
  <pc:docChgLst>
    <pc:chgData name="ENEKO LAZPITA SUINAGA" userId="03ca8ae1-9a00-4a22-9561-fb3a3d760218" providerId="ADAL" clId="{256C431F-00DA-414B-8669-6B55E1C36CD4}"/>
    <pc:docChg chg="undo redo custSel addSld delSld modSld sldOrd">
      <pc:chgData name="ENEKO LAZPITA SUINAGA" userId="03ca8ae1-9a00-4a22-9561-fb3a3d760218" providerId="ADAL" clId="{256C431F-00DA-414B-8669-6B55E1C36CD4}" dt="2024-09-02T08:44:46.434" v="390" actId="20577"/>
      <pc:docMkLst>
        <pc:docMk/>
      </pc:docMkLst>
      <pc:sldChg chg="addSp delSp modSp mod">
        <pc:chgData name="ENEKO LAZPITA SUINAGA" userId="03ca8ae1-9a00-4a22-9561-fb3a3d760218" providerId="ADAL" clId="{256C431F-00DA-414B-8669-6B55E1C36CD4}" dt="2024-09-02T08:18:13.928" v="261" actId="20577"/>
        <pc:sldMkLst>
          <pc:docMk/>
          <pc:sldMk cId="3145992453" sldId="264"/>
        </pc:sldMkLst>
        <pc:spChg chg="add mod">
          <ac:chgData name="ENEKO LAZPITA SUINAGA" userId="03ca8ae1-9a00-4a22-9561-fb3a3d760218" providerId="ADAL" clId="{256C431F-00DA-414B-8669-6B55E1C36CD4}" dt="2024-09-02T08:18:13.928" v="261" actId="20577"/>
          <ac:spMkLst>
            <pc:docMk/>
            <pc:sldMk cId="3145992453" sldId="264"/>
            <ac:spMk id="9" creationId="{2A8C6F32-4092-BFAB-75CE-9BDE89C0540A}"/>
          </ac:spMkLst>
        </pc:spChg>
        <pc:spChg chg="del">
          <ac:chgData name="ENEKO LAZPITA SUINAGA" userId="03ca8ae1-9a00-4a22-9561-fb3a3d760218" providerId="ADAL" clId="{256C431F-00DA-414B-8669-6B55E1C36CD4}" dt="2024-09-02T08:18:11.536" v="258" actId="478"/>
          <ac:spMkLst>
            <pc:docMk/>
            <pc:sldMk cId="3145992453" sldId="264"/>
            <ac:spMk id="180" creationId="{5B81F1ED-6DD1-5319-E0C6-0B510CCCFE95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32.886" v="297"/>
        <pc:sldMkLst>
          <pc:docMk/>
          <pc:sldMk cId="2968825527" sldId="274"/>
        </pc:sldMkLst>
        <pc:spChg chg="del">
          <ac:chgData name="ENEKO LAZPITA SUINAGA" userId="03ca8ae1-9a00-4a22-9561-fb3a3d760218" providerId="ADAL" clId="{256C431F-00DA-414B-8669-6B55E1C36CD4}" dt="2024-09-02T08:20:32.618" v="296" actId="478"/>
          <ac:spMkLst>
            <pc:docMk/>
            <pc:sldMk cId="2968825527" sldId="274"/>
            <ac:spMk id="2" creationId="{4D967B58-B5D9-0398-983D-EFA11A35E39A}"/>
          </ac:spMkLst>
        </pc:spChg>
        <pc:spChg chg="add mod">
          <ac:chgData name="ENEKO LAZPITA SUINAGA" userId="03ca8ae1-9a00-4a22-9561-fb3a3d760218" providerId="ADAL" clId="{256C431F-00DA-414B-8669-6B55E1C36CD4}" dt="2024-09-02T08:20:32.886" v="297"/>
          <ac:spMkLst>
            <pc:docMk/>
            <pc:sldMk cId="2968825527" sldId="274"/>
            <ac:spMk id="8" creationId="{3594B1B4-5541-D2F3-6485-5D53D7E08FB2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19:43.613" v="263"/>
        <pc:sldMkLst>
          <pc:docMk/>
          <pc:sldMk cId="2599156971" sldId="324"/>
        </pc:sldMkLst>
        <pc:spChg chg="add mod">
          <ac:chgData name="ENEKO LAZPITA SUINAGA" userId="03ca8ae1-9a00-4a22-9561-fb3a3d760218" providerId="ADAL" clId="{256C431F-00DA-414B-8669-6B55E1C36CD4}" dt="2024-09-02T08:19:43.613" v="263"/>
          <ac:spMkLst>
            <pc:docMk/>
            <pc:sldMk cId="2599156971" sldId="324"/>
            <ac:spMk id="3" creationId="{E86D8BD2-797C-4FDD-6346-CCB596677C9B}"/>
          </ac:spMkLst>
        </pc:spChg>
        <pc:spChg chg="del">
          <ac:chgData name="ENEKO LAZPITA SUINAGA" userId="03ca8ae1-9a00-4a22-9561-fb3a3d760218" providerId="ADAL" clId="{256C431F-00DA-414B-8669-6B55E1C36CD4}" dt="2024-09-02T08:19:36.508" v="262" actId="478"/>
          <ac:spMkLst>
            <pc:docMk/>
            <pc:sldMk cId="2599156971" sldId="324"/>
            <ac:spMk id="3168" creationId="{4261B186-4A69-D5BC-E121-6DB0277D079A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19:46.362" v="265"/>
        <pc:sldMkLst>
          <pc:docMk/>
          <pc:sldMk cId="1539758931" sldId="328"/>
        </pc:sldMkLst>
        <pc:spChg chg="add mod">
          <ac:chgData name="ENEKO LAZPITA SUINAGA" userId="03ca8ae1-9a00-4a22-9561-fb3a3d760218" providerId="ADAL" clId="{256C431F-00DA-414B-8669-6B55E1C36CD4}" dt="2024-09-02T08:19:46.362" v="265"/>
          <ac:spMkLst>
            <pc:docMk/>
            <pc:sldMk cId="1539758931" sldId="328"/>
            <ac:spMk id="5" creationId="{9AE8128F-8634-A179-588B-26B06783EE3C}"/>
          </ac:spMkLst>
        </pc:spChg>
        <pc:spChg chg="del">
          <ac:chgData name="ENEKO LAZPITA SUINAGA" userId="03ca8ae1-9a00-4a22-9561-fb3a3d760218" providerId="ADAL" clId="{256C431F-00DA-414B-8669-6B55E1C36CD4}" dt="2024-09-02T08:19:46.135" v="264" actId="478"/>
          <ac:spMkLst>
            <pc:docMk/>
            <pc:sldMk cId="1539758931" sldId="328"/>
            <ac:spMk id="160" creationId="{2A78A2FE-351D-7404-F76A-5B9BC2959C09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19:54.638" v="269"/>
        <pc:sldMkLst>
          <pc:docMk/>
          <pc:sldMk cId="4091831762" sldId="345"/>
        </pc:sldMkLst>
        <pc:spChg chg="add mod">
          <ac:chgData name="ENEKO LAZPITA SUINAGA" userId="03ca8ae1-9a00-4a22-9561-fb3a3d760218" providerId="ADAL" clId="{256C431F-00DA-414B-8669-6B55E1C36CD4}" dt="2024-09-02T08:19:54.638" v="269"/>
          <ac:spMkLst>
            <pc:docMk/>
            <pc:sldMk cId="4091831762" sldId="345"/>
            <ac:spMk id="5" creationId="{56D471B8-EFC9-00DA-4DB0-C95778FF56FE}"/>
          </ac:spMkLst>
        </pc:spChg>
        <pc:spChg chg="del">
          <ac:chgData name="ENEKO LAZPITA SUINAGA" userId="03ca8ae1-9a00-4a22-9561-fb3a3d760218" providerId="ADAL" clId="{256C431F-00DA-414B-8669-6B55E1C36CD4}" dt="2024-09-02T08:19:54.385" v="268" actId="478"/>
          <ac:spMkLst>
            <pc:docMk/>
            <pc:sldMk cId="4091831762" sldId="345"/>
            <ac:spMk id="1083" creationId="{98A6F068-DAD4-5AD9-65BB-C96A7045399C}"/>
          </ac:spMkLst>
        </pc:spChg>
      </pc:sldChg>
      <pc:sldChg chg="modSp mod">
        <pc:chgData name="ENEKO LAZPITA SUINAGA" userId="03ca8ae1-9a00-4a22-9561-fb3a3d760218" providerId="ADAL" clId="{256C431F-00DA-414B-8669-6B55E1C36CD4}" dt="2024-09-02T08:18:02.270" v="257" actId="1076"/>
        <pc:sldMkLst>
          <pc:docMk/>
          <pc:sldMk cId="3797555292" sldId="347"/>
        </pc:sldMkLst>
        <pc:spChg chg="mod">
          <ac:chgData name="ENEKO LAZPITA SUINAGA" userId="03ca8ae1-9a00-4a22-9561-fb3a3d760218" providerId="ADAL" clId="{256C431F-00DA-414B-8669-6B55E1C36CD4}" dt="2024-09-02T08:10:33.580" v="139" actId="14100"/>
          <ac:spMkLst>
            <pc:docMk/>
            <pc:sldMk cId="3797555292" sldId="347"/>
            <ac:spMk id="4" creationId="{C7B84DA2-E984-719B-11F2-0D9415EC6E23}"/>
          </ac:spMkLst>
        </pc:spChg>
        <pc:spChg chg="mod">
          <ac:chgData name="ENEKO LAZPITA SUINAGA" userId="03ca8ae1-9a00-4a22-9561-fb3a3d760218" providerId="ADAL" clId="{256C431F-00DA-414B-8669-6B55E1C36CD4}" dt="2024-09-02T07:34:47.366" v="11" actId="20577"/>
          <ac:spMkLst>
            <pc:docMk/>
            <pc:sldMk cId="3797555292" sldId="347"/>
            <ac:spMk id="5" creationId="{A4281B87-86DF-DFDB-AAD4-4F35D4A9F0E9}"/>
          </ac:spMkLst>
        </pc:spChg>
        <pc:spChg chg="mod">
          <ac:chgData name="ENEKO LAZPITA SUINAGA" userId="03ca8ae1-9a00-4a22-9561-fb3a3d760218" providerId="ADAL" clId="{256C431F-00DA-414B-8669-6B55E1C36CD4}" dt="2024-09-02T08:13:54.267" v="148" actId="947"/>
          <ac:spMkLst>
            <pc:docMk/>
            <pc:sldMk cId="3797555292" sldId="347"/>
            <ac:spMk id="7" creationId="{3F5C653F-FE2F-48CA-DA2F-3267516CF61B}"/>
          </ac:spMkLst>
        </pc:spChg>
        <pc:spChg chg="mod">
          <ac:chgData name="ENEKO LAZPITA SUINAGA" userId="03ca8ae1-9a00-4a22-9561-fb3a3d760218" providerId="ADAL" clId="{256C431F-00DA-414B-8669-6B55E1C36CD4}" dt="2024-09-02T08:16:59.822" v="220" actId="1076"/>
          <ac:spMkLst>
            <pc:docMk/>
            <pc:sldMk cId="3797555292" sldId="347"/>
            <ac:spMk id="8" creationId="{DC24DD41-419C-3C7F-6E05-9C4D943DDE40}"/>
          </ac:spMkLst>
        </pc:spChg>
        <pc:spChg chg="mod">
          <ac:chgData name="ENEKO LAZPITA SUINAGA" userId="03ca8ae1-9a00-4a22-9561-fb3a3d760218" providerId="ADAL" clId="{256C431F-00DA-414B-8669-6B55E1C36CD4}" dt="2024-09-02T08:18:02.270" v="257" actId="1076"/>
          <ac:spMkLst>
            <pc:docMk/>
            <pc:sldMk cId="3797555292" sldId="347"/>
            <ac:spMk id="15" creationId="{0C4D8B7B-1DB3-B30D-C40F-3FEF277BC26F}"/>
          </ac:spMkLst>
        </pc:spChg>
        <pc:picChg chg="mod">
          <ac:chgData name="ENEKO LAZPITA SUINAGA" userId="03ca8ae1-9a00-4a22-9561-fb3a3d760218" providerId="ADAL" clId="{256C431F-00DA-414B-8669-6B55E1C36CD4}" dt="2024-09-02T08:08:26.122" v="122" actId="1036"/>
          <ac:picMkLst>
            <pc:docMk/>
            <pc:sldMk cId="3797555292" sldId="347"/>
            <ac:picMk id="2" creationId="{CB27FCD6-13DD-51D2-40AD-F2B5E6920310}"/>
          </ac:picMkLst>
        </pc:picChg>
        <pc:picChg chg="mod">
          <ac:chgData name="ENEKO LAZPITA SUINAGA" userId="03ca8ae1-9a00-4a22-9561-fb3a3d760218" providerId="ADAL" clId="{256C431F-00DA-414B-8669-6B55E1C36CD4}" dt="2024-09-02T08:09:44.952" v="134" actId="1076"/>
          <ac:picMkLst>
            <pc:docMk/>
            <pc:sldMk cId="3797555292" sldId="347"/>
            <ac:picMk id="6" creationId="{F809F38B-28C7-D8CB-9E2A-CE09B6D4CEA0}"/>
          </ac:picMkLst>
        </pc:picChg>
        <pc:picChg chg="mod">
          <ac:chgData name="ENEKO LAZPITA SUINAGA" userId="03ca8ae1-9a00-4a22-9561-fb3a3d760218" providerId="ADAL" clId="{256C431F-00DA-414B-8669-6B55E1C36CD4}" dt="2024-09-02T08:08:26.122" v="122" actId="1036"/>
          <ac:picMkLst>
            <pc:docMk/>
            <pc:sldMk cId="3797555292" sldId="347"/>
            <ac:picMk id="1026" creationId="{7FEE4D3F-86EA-7F85-FC91-F6BE8A345E85}"/>
          </ac:picMkLst>
        </pc:picChg>
      </pc:sldChg>
      <pc:sldChg chg="addSp delSp modSp mod">
        <pc:chgData name="ENEKO LAZPITA SUINAGA" userId="03ca8ae1-9a00-4a22-9561-fb3a3d760218" providerId="ADAL" clId="{256C431F-00DA-414B-8669-6B55E1C36CD4}" dt="2024-09-02T08:20:03.180" v="275"/>
        <pc:sldMkLst>
          <pc:docMk/>
          <pc:sldMk cId="2829348791" sldId="348"/>
        </pc:sldMkLst>
        <pc:spChg chg="add mod">
          <ac:chgData name="ENEKO LAZPITA SUINAGA" userId="03ca8ae1-9a00-4a22-9561-fb3a3d760218" providerId="ADAL" clId="{256C431F-00DA-414B-8669-6B55E1C36CD4}" dt="2024-09-02T08:20:03.180" v="275"/>
          <ac:spMkLst>
            <pc:docMk/>
            <pc:sldMk cId="2829348791" sldId="348"/>
            <ac:spMk id="10" creationId="{1343576B-1944-8CE0-9A1B-EF7D80A1C4F3}"/>
          </ac:spMkLst>
        </pc:spChg>
        <pc:spChg chg="del">
          <ac:chgData name="ENEKO LAZPITA SUINAGA" userId="03ca8ae1-9a00-4a22-9561-fb3a3d760218" providerId="ADAL" clId="{256C431F-00DA-414B-8669-6B55E1C36CD4}" dt="2024-09-02T08:20:02.903" v="274" actId="478"/>
          <ac:spMkLst>
            <pc:docMk/>
            <pc:sldMk cId="2829348791" sldId="348"/>
            <ac:spMk id="1083" creationId="{98A6F068-DAD4-5AD9-65BB-C96A7045399C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27.880" v="293"/>
        <pc:sldMkLst>
          <pc:docMk/>
          <pc:sldMk cId="2378166577" sldId="349"/>
        </pc:sldMkLst>
        <pc:spChg chg="add mod">
          <ac:chgData name="ENEKO LAZPITA SUINAGA" userId="03ca8ae1-9a00-4a22-9561-fb3a3d760218" providerId="ADAL" clId="{256C431F-00DA-414B-8669-6B55E1C36CD4}" dt="2024-09-02T08:20:27.880" v="293"/>
          <ac:spMkLst>
            <pc:docMk/>
            <pc:sldMk cId="2378166577" sldId="349"/>
            <ac:spMk id="8" creationId="{CE535D25-76DE-4C9B-7507-337DF857404C}"/>
          </ac:spMkLst>
        </pc:spChg>
        <pc:spChg chg="del">
          <ac:chgData name="ENEKO LAZPITA SUINAGA" userId="03ca8ae1-9a00-4a22-9561-fb3a3d760218" providerId="ADAL" clId="{256C431F-00DA-414B-8669-6B55E1C36CD4}" dt="2024-09-02T08:20:27.618" v="292" actId="478"/>
          <ac:spMkLst>
            <pc:docMk/>
            <pc:sldMk cId="2378166577" sldId="349"/>
            <ac:spMk id="111" creationId="{E40D8ED2-5405-3E4A-A2DA-A58C3AE52447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31:59.651" v="339" actId="20577"/>
        <pc:sldMkLst>
          <pc:docMk/>
          <pc:sldMk cId="892350539" sldId="351"/>
        </pc:sldMkLst>
        <pc:spChg chg="add mod">
          <ac:chgData name="ENEKO LAZPITA SUINAGA" userId="03ca8ae1-9a00-4a22-9561-fb3a3d760218" providerId="ADAL" clId="{256C431F-00DA-414B-8669-6B55E1C36CD4}" dt="2024-09-02T08:20:12.672" v="281"/>
          <ac:spMkLst>
            <pc:docMk/>
            <pc:sldMk cId="892350539" sldId="351"/>
            <ac:spMk id="8" creationId="{918A885E-4215-3488-6430-FBB91EC302DF}"/>
          </ac:spMkLst>
        </pc:spChg>
        <pc:spChg chg="del">
          <ac:chgData name="ENEKO LAZPITA SUINAGA" userId="03ca8ae1-9a00-4a22-9561-fb3a3d760218" providerId="ADAL" clId="{256C431F-00DA-414B-8669-6B55E1C36CD4}" dt="2024-09-02T08:20:12.432" v="280" actId="478"/>
          <ac:spMkLst>
            <pc:docMk/>
            <pc:sldMk cId="892350539" sldId="351"/>
            <ac:spMk id="111" creationId="{E40D8ED2-5405-3E4A-A2DA-A58C3AE52447}"/>
          </ac:spMkLst>
        </pc:spChg>
        <pc:spChg chg="mod">
          <ac:chgData name="ENEKO LAZPITA SUINAGA" userId="03ca8ae1-9a00-4a22-9561-fb3a3d760218" providerId="ADAL" clId="{256C431F-00DA-414B-8669-6B55E1C36CD4}" dt="2024-09-02T08:31:59.651" v="339" actId="20577"/>
          <ac:spMkLst>
            <pc:docMk/>
            <pc:sldMk cId="892350539" sldId="351"/>
            <ac:spMk id="149" creationId="{73466741-4B77-D6E1-4B88-FF9FB152E482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19:51.906" v="267"/>
        <pc:sldMkLst>
          <pc:docMk/>
          <pc:sldMk cId="117063173" sldId="352"/>
        </pc:sldMkLst>
        <pc:spChg chg="add mod">
          <ac:chgData name="ENEKO LAZPITA SUINAGA" userId="03ca8ae1-9a00-4a22-9561-fb3a3d760218" providerId="ADAL" clId="{256C431F-00DA-414B-8669-6B55E1C36CD4}" dt="2024-09-02T08:19:51.906" v="267"/>
          <ac:spMkLst>
            <pc:docMk/>
            <pc:sldMk cId="117063173" sldId="352"/>
            <ac:spMk id="9" creationId="{AC0E396F-69EC-7D0B-807D-EFCDFC127B1D}"/>
          </ac:spMkLst>
        </pc:spChg>
        <pc:spChg chg="del">
          <ac:chgData name="ENEKO LAZPITA SUINAGA" userId="03ca8ae1-9a00-4a22-9561-fb3a3d760218" providerId="ADAL" clId="{256C431F-00DA-414B-8669-6B55E1C36CD4}" dt="2024-09-02T08:19:51.646" v="266" actId="478"/>
          <ac:spMkLst>
            <pc:docMk/>
            <pc:sldMk cId="117063173" sldId="352"/>
            <ac:spMk id="201" creationId="{1E2BA88C-53F6-0278-2A20-FCFB724C639B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25.355" v="291"/>
        <pc:sldMkLst>
          <pc:docMk/>
          <pc:sldMk cId="2453044092" sldId="353"/>
        </pc:sldMkLst>
        <pc:spChg chg="add mod">
          <ac:chgData name="ENEKO LAZPITA SUINAGA" userId="03ca8ae1-9a00-4a22-9561-fb3a3d760218" providerId="ADAL" clId="{256C431F-00DA-414B-8669-6B55E1C36CD4}" dt="2024-09-02T08:20:25.355" v="291"/>
          <ac:spMkLst>
            <pc:docMk/>
            <pc:sldMk cId="2453044092" sldId="353"/>
            <ac:spMk id="10" creationId="{66B5FE8F-2C44-0452-5AE6-5D4E64E067DC}"/>
          </ac:spMkLst>
        </pc:spChg>
        <pc:spChg chg="del">
          <ac:chgData name="ENEKO LAZPITA SUINAGA" userId="03ca8ae1-9a00-4a22-9561-fb3a3d760218" providerId="ADAL" clId="{256C431F-00DA-414B-8669-6B55E1C36CD4}" dt="2024-09-02T08:20:25.087" v="290" actId="478"/>
          <ac:spMkLst>
            <pc:docMk/>
            <pc:sldMk cId="2453044092" sldId="353"/>
            <ac:spMk id="111" creationId="{E40D8ED2-5405-3E4A-A2DA-A58C3AE52447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15.268" v="283"/>
        <pc:sldMkLst>
          <pc:docMk/>
          <pc:sldMk cId="3298723468" sldId="354"/>
        </pc:sldMkLst>
        <pc:spChg chg="add mod">
          <ac:chgData name="ENEKO LAZPITA SUINAGA" userId="03ca8ae1-9a00-4a22-9561-fb3a3d760218" providerId="ADAL" clId="{256C431F-00DA-414B-8669-6B55E1C36CD4}" dt="2024-09-02T08:20:15.268" v="283"/>
          <ac:spMkLst>
            <pc:docMk/>
            <pc:sldMk cId="3298723468" sldId="354"/>
            <ac:spMk id="10" creationId="{15AF26CE-36B9-E4CD-CED9-B53250DA0160}"/>
          </ac:spMkLst>
        </pc:spChg>
        <pc:spChg chg="del">
          <ac:chgData name="ENEKO LAZPITA SUINAGA" userId="03ca8ae1-9a00-4a22-9561-fb3a3d760218" providerId="ADAL" clId="{256C431F-00DA-414B-8669-6B55E1C36CD4}" dt="2024-09-02T08:20:14.895" v="282" actId="478"/>
          <ac:spMkLst>
            <pc:docMk/>
            <pc:sldMk cId="3298723468" sldId="354"/>
            <ac:spMk id="111" creationId="{E40D8ED2-5405-3E4A-A2DA-A58C3AE52447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06.965" v="277"/>
        <pc:sldMkLst>
          <pc:docMk/>
          <pc:sldMk cId="1697244465" sldId="355"/>
        </pc:sldMkLst>
        <pc:spChg chg="add mod">
          <ac:chgData name="ENEKO LAZPITA SUINAGA" userId="03ca8ae1-9a00-4a22-9561-fb3a3d760218" providerId="ADAL" clId="{256C431F-00DA-414B-8669-6B55E1C36CD4}" dt="2024-09-02T08:20:06.965" v="277"/>
          <ac:spMkLst>
            <pc:docMk/>
            <pc:sldMk cId="1697244465" sldId="355"/>
            <ac:spMk id="8" creationId="{3D9B90E7-4562-F3A0-F4EA-6E43D1D8ABBD}"/>
          </ac:spMkLst>
        </pc:spChg>
        <pc:spChg chg="del">
          <ac:chgData name="ENEKO LAZPITA SUINAGA" userId="03ca8ae1-9a00-4a22-9561-fb3a3d760218" providerId="ADAL" clId="{256C431F-00DA-414B-8669-6B55E1C36CD4}" dt="2024-09-02T08:20:06.611" v="276" actId="478"/>
          <ac:spMkLst>
            <pc:docMk/>
            <pc:sldMk cId="1697244465" sldId="355"/>
            <ac:spMk id="111" creationId="{E40D8ED2-5405-3E4A-A2DA-A58C3AE52447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00.494" v="273"/>
        <pc:sldMkLst>
          <pc:docMk/>
          <pc:sldMk cId="445727411" sldId="356"/>
        </pc:sldMkLst>
        <pc:spChg chg="add mod">
          <ac:chgData name="ENEKO LAZPITA SUINAGA" userId="03ca8ae1-9a00-4a22-9561-fb3a3d760218" providerId="ADAL" clId="{256C431F-00DA-414B-8669-6B55E1C36CD4}" dt="2024-09-02T08:20:00.494" v="273"/>
          <ac:spMkLst>
            <pc:docMk/>
            <pc:sldMk cId="445727411" sldId="356"/>
            <ac:spMk id="5" creationId="{65549E61-A7F1-F43F-D77B-F83D8EA987BA}"/>
          </ac:spMkLst>
        </pc:spChg>
        <pc:spChg chg="del">
          <ac:chgData name="ENEKO LAZPITA SUINAGA" userId="03ca8ae1-9a00-4a22-9561-fb3a3d760218" providerId="ADAL" clId="{256C431F-00DA-414B-8669-6B55E1C36CD4}" dt="2024-09-02T08:20:00.229" v="272" actId="478"/>
          <ac:spMkLst>
            <pc:docMk/>
            <pc:sldMk cId="445727411" sldId="356"/>
            <ac:spMk id="1083" creationId="{98A6F068-DAD4-5AD9-65BB-C96A7045399C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20.178" v="287"/>
        <pc:sldMkLst>
          <pc:docMk/>
          <pc:sldMk cId="731747118" sldId="357"/>
        </pc:sldMkLst>
        <pc:spChg chg="add mod">
          <ac:chgData name="ENEKO LAZPITA SUINAGA" userId="03ca8ae1-9a00-4a22-9561-fb3a3d760218" providerId="ADAL" clId="{256C431F-00DA-414B-8669-6B55E1C36CD4}" dt="2024-09-02T08:20:20.178" v="287"/>
          <ac:spMkLst>
            <pc:docMk/>
            <pc:sldMk cId="731747118" sldId="357"/>
            <ac:spMk id="8" creationId="{F42EDAD3-69F4-B093-C56F-6673519CDC12}"/>
          </ac:spMkLst>
        </pc:spChg>
        <pc:spChg chg="del">
          <ac:chgData name="ENEKO LAZPITA SUINAGA" userId="03ca8ae1-9a00-4a22-9561-fb3a3d760218" providerId="ADAL" clId="{256C431F-00DA-414B-8669-6B55E1C36CD4}" dt="2024-09-02T08:20:19.918" v="286" actId="478"/>
          <ac:spMkLst>
            <pc:docMk/>
            <pc:sldMk cId="731747118" sldId="357"/>
            <ac:spMk id="111" creationId="{E40D8ED2-5405-3E4A-A2DA-A58C3AE52447}"/>
          </ac:spMkLst>
        </pc:spChg>
      </pc:sldChg>
      <pc:sldChg chg="del">
        <pc:chgData name="ENEKO LAZPITA SUINAGA" userId="03ca8ae1-9a00-4a22-9561-fb3a3d760218" providerId="ADAL" clId="{256C431F-00DA-414B-8669-6B55E1C36CD4}" dt="2024-09-02T08:15:17.073" v="149" actId="47"/>
        <pc:sldMkLst>
          <pc:docMk/>
          <pc:sldMk cId="2474547712" sldId="358"/>
        </pc:sldMkLst>
      </pc:sldChg>
      <pc:sldChg chg="del">
        <pc:chgData name="ENEKO LAZPITA SUINAGA" userId="03ca8ae1-9a00-4a22-9561-fb3a3d760218" providerId="ADAL" clId="{256C431F-00DA-414B-8669-6B55E1C36CD4}" dt="2024-09-02T08:12:03.988" v="140" actId="47"/>
        <pc:sldMkLst>
          <pc:docMk/>
          <pc:sldMk cId="2701367808" sldId="360"/>
        </pc:sldMkLst>
      </pc:sldChg>
      <pc:sldChg chg="addSp delSp modSp mod">
        <pc:chgData name="ENEKO LAZPITA SUINAGA" userId="03ca8ae1-9a00-4a22-9561-fb3a3d760218" providerId="ADAL" clId="{256C431F-00DA-414B-8669-6B55E1C36CD4}" dt="2024-09-02T08:44:46.434" v="390" actId="20577"/>
        <pc:sldMkLst>
          <pc:docMk/>
          <pc:sldMk cId="4073355703" sldId="361"/>
        </pc:sldMkLst>
        <pc:spChg chg="add mod">
          <ac:chgData name="ENEKO LAZPITA SUINAGA" userId="03ca8ae1-9a00-4a22-9561-fb3a3d760218" providerId="ADAL" clId="{256C431F-00DA-414B-8669-6B55E1C36CD4}" dt="2024-09-02T08:20:17.786" v="285"/>
          <ac:spMkLst>
            <pc:docMk/>
            <pc:sldMk cId="4073355703" sldId="361"/>
            <ac:spMk id="8" creationId="{7CE45058-53FD-162C-DCED-C4EC5B47CB0B}"/>
          </ac:spMkLst>
        </pc:spChg>
        <pc:spChg chg="add mod">
          <ac:chgData name="ENEKO LAZPITA SUINAGA" userId="03ca8ae1-9a00-4a22-9561-fb3a3d760218" providerId="ADAL" clId="{256C431F-00DA-414B-8669-6B55E1C36CD4}" dt="2024-09-02T08:33:59.564" v="372" actId="20577"/>
          <ac:spMkLst>
            <pc:docMk/>
            <pc:sldMk cId="4073355703" sldId="361"/>
            <ac:spMk id="14" creationId="{DF10A06C-D7D0-2DA8-5AD4-76B34F39CBCC}"/>
          </ac:spMkLst>
        </pc:spChg>
        <pc:spChg chg="add del mod">
          <ac:chgData name="ENEKO LAZPITA SUINAGA" userId="03ca8ae1-9a00-4a22-9561-fb3a3d760218" providerId="ADAL" clId="{256C431F-00DA-414B-8669-6B55E1C36CD4}" dt="2024-09-02T08:44:40.028" v="383" actId="478"/>
          <ac:spMkLst>
            <pc:docMk/>
            <pc:sldMk cId="4073355703" sldId="361"/>
            <ac:spMk id="15" creationId="{15C84893-18DA-21F6-F73C-911C8E1A85A5}"/>
          </ac:spMkLst>
        </pc:spChg>
        <pc:spChg chg="add mod">
          <ac:chgData name="ENEKO LAZPITA SUINAGA" userId="03ca8ae1-9a00-4a22-9561-fb3a3d760218" providerId="ADAL" clId="{256C431F-00DA-414B-8669-6B55E1C36CD4}" dt="2024-09-02T08:44:46.434" v="390" actId="20577"/>
          <ac:spMkLst>
            <pc:docMk/>
            <pc:sldMk cId="4073355703" sldId="361"/>
            <ac:spMk id="16" creationId="{E71451C7-2046-A756-B5AF-1B97393A204C}"/>
          </ac:spMkLst>
        </pc:spChg>
        <pc:spChg chg="del">
          <ac:chgData name="ENEKO LAZPITA SUINAGA" userId="03ca8ae1-9a00-4a22-9561-fb3a3d760218" providerId="ADAL" clId="{256C431F-00DA-414B-8669-6B55E1C36CD4}" dt="2024-09-02T08:20:17.486" v="284" actId="478"/>
          <ac:spMkLst>
            <pc:docMk/>
            <pc:sldMk cId="4073355703" sldId="361"/>
            <ac:spMk id="111" creationId="{E40D8ED2-5405-3E4A-A2DA-A58C3AE52447}"/>
          </ac:spMkLst>
        </pc:spChg>
        <pc:picChg chg="add mod">
          <ac:chgData name="ENEKO LAZPITA SUINAGA" userId="03ca8ae1-9a00-4a22-9561-fb3a3d760218" providerId="ADAL" clId="{256C431F-00DA-414B-8669-6B55E1C36CD4}" dt="2024-09-02T08:33:08.534" v="362" actId="1035"/>
          <ac:picMkLst>
            <pc:docMk/>
            <pc:sldMk cId="4073355703" sldId="361"/>
            <ac:picMk id="10" creationId="{8748562A-1740-EDC7-FA79-55060E553CEF}"/>
          </ac:picMkLst>
        </pc:picChg>
        <pc:picChg chg="add mod">
          <ac:chgData name="ENEKO LAZPITA SUINAGA" userId="03ca8ae1-9a00-4a22-9561-fb3a3d760218" providerId="ADAL" clId="{256C431F-00DA-414B-8669-6B55E1C36CD4}" dt="2024-09-02T08:33:08.534" v="362" actId="1035"/>
          <ac:picMkLst>
            <pc:docMk/>
            <pc:sldMk cId="4073355703" sldId="361"/>
            <ac:picMk id="12" creationId="{4327FBDD-416A-E39B-C89B-356ECC7A28CE}"/>
          </ac:picMkLst>
        </pc:picChg>
        <pc:picChg chg="del">
          <ac:chgData name="ENEKO LAZPITA SUINAGA" userId="03ca8ae1-9a00-4a22-9561-fb3a3d760218" providerId="ADAL" clId="{256C431F-00DA-414B-8669-6B55E1C36CD4}" dt="2024-09-02T08:25:21.431" v="299" actId="478"/>
          <ac:picMkLst>
            <pc:docMk/>
            <pc:sldMk cId="4073355703" sldId="361"/>
            <ac:picMk id="13" creationId="{9CC11D41-0F11-75F6-6D5D-753A96C85DBA}"/>
          </ac:picMkLst>
        </pc:picChg>
      </pc:sldChg>
      <pc:sldChg chg="addSp delSp modSp mod">
        <pc:chgData name="ENEKO LAZPITA SUINAGA" userId="03ca8ae1-9a00-4a22-9561-fb3a3d760218" providerId="ADAL" clId="{256C431F-00DA-414B-8669-6B55E1C36CD4}" dt="2024-09-02T08:20:10.101" v="279"/>
        <pc:sldMkLst>
          <pc:docMk/>
          <pc:sldMk cId="1858500049" sldId="362"/>
        </pc:sldMkLst>
        <pc:spChg chg="add mod">
          <ac:chgData name="ENEKO LAZPITA SUINAGA" userId="03ca8ae1-9a00-4a22-9561-fb3a3d760218" providerId="ADAL" clId="{256C431F-00DA-414B-8669-6B55E1C36CD4}" dt="2024-09-02T08:20:10.101" v="279"/>
          <ac:spMkLst>
            <pc:docMk/>
            <pc:sldMk cId="1858500049" sldId="362"/>
            <ac:spMk id="90" creationId="{CC6A3925-A59E-3928-346C-290E2AFB3534}"/>
          </ac:spMkLst>
        </pc:spChg>
        <pc:spChg chg="del">
          <ac:chgData name="ENEKO LAZPITA SUINAGA" userId="03ca8ae1-9a00-4a22-9561-fb3a3d760218" providerId="ADAL" clId="{256C431F-00DA-414B-8669-6B55E1C36CD4}" dt="2024-09-02T08:20:09.817" v="278" actId="478"/>
          <ac:spMkLst>
            <pc:docMk/>
            <pc:sldMk cId="1858500049" sldId="362"/>
            <ac:spMk id="201" creationId="{1E2BA88C-53F6-0278-2A20-FCFB724C639B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22.662" v="289"/>
        <pc:sldMkLst>
          <pc:docMk/>
          <pc:sldMk cId="2401737292" sldId="363"/>
        </pc:sldMkLst>
        <pc:spChg chg="add mod">
          <ac:chgData name="ENEKO LAZPITA SUINAGA" userId="03ca8ae1-9a00-4a22-9561-fb3a3d760218" providerId="ADAL" clId="{256C431F-00DA-414B-8669-6B55E1C36CD4}" dt="2024-09-02T08:20:22.662" v="289"/>
          <ac:spMkLst>
            <pc:docMk/>
            <pc:sldMk cId="2401737292" sldId="363"/>
            <ac:spMk id="72" creationId="{D9A1FF8F-2A69-C5F7-BBB6-6074247DCB34}"/>
          </ac:spMkLst>
        </pc:spChg>
        <pc:spChg chg="del">
          <ac:chgData name="ENEKO LAZPITA SUINAGA" userId="03ca8ae1-9a00-4a22-9561-fb3a3d760218" providerId="ADAL" clId="{256C431F-00DA-414B-8669-6B55E1C36CD4}" dt="2024-09-02T08:20:22.409" v="288" actId="478"/>
          <ac:spMkLst>
            <pc:docMk/>
            <pc:sldMk cId="2401737292" sldId="363"/>
            <ac:spMk id="201" creationId="{1E2BA88C-53F6-0278-2A20-FCFB724C639B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19:57.464" v="271"/>
        <pc:sldMkLst>
          <pc:docMk/>
          <pc:sldMk cId="1940153625" sldId="364"/>
        </pc:sldMkLst>
        <pc:spChg chg="add mod">
          <ac:chgData name="ENEKO LAZPITA SUINAGA" userId="03ca8ae1-9a00-4a22-9561-fb3a3d760218" providerId="ADAL" clId="{256C431F-00DA-414B-8669-6B55E1C36CD4}" dt="2024-09-02T08:19:57.464" v="271"/>
          <ac:spMkLst>
            <pc:docMk/>
            <pc:sldMk cId="1940153625" sldId="364"/>
            <ac:spMk id="67" creationId="{451122C8-AB22-DF65-D948-AF82BEADB213}"/>
          </ac:spMkLst>
        </pc:spChg>
        <pc:spChg chg="del">
          <ac:chgData name="ENEKO LAZPITA SUINAGA" userId="03ca8ae1-9a00-4a22-9561-fb3a3d760218" providerId="ADAL" clId="{256C431F-00DA-414B-8669-6B55E1C36CD4}" dt="2024-09-02T08:19:57.210" v="270" actId="478"/>
          <ac:spMkLst>
            <pc:docMk/>
            <pc:sldMk cId="1940153625" sldId="364"/>
            <ac:spMk id="201" creationId="{1E2BA88C-53F6-0278-2A20-FCFB724C639B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30.432" v="295"/>
        <pc:sldMkLst>
          <pc:docMk/>
          <pc:sldMk cId="702056766" sldId="365"/>
        </pc:sldMkLst>
        <pc:spChg chg="add mod">
          <ac:chgData name="ENEKO LAZPITA SUINAGA" userId="03ca8ae1-9a00-4a22-9561-fb3a3d760218" providerId="ADAL" clId="{256C431F-00DA-414B-8669-6B55E1C36CD4}" dt="2024-09-02T08:20:30.432" v="295"/>
          <ac:spMkLst>
            <pc:docMk/>
            <pc:sldMk cId="702056766" sldId="365"/>
            <ac:spMk id="13" creationId="{D6089E08-BD0B-02AE-33B2-C1B77A8E9AB2}"/>
          </ac:spMkLst>
        </pc:spChg>
        <pc:spChg chg="del">
          <ac:chgData name="ENEKO LAZPITA SUINAGA" userId="03ca8ae1-9a00-4a22-9561-fb3a3d760218" providerId="ADAL" clId="{256C431F-00DA-414B-8669-6B55E1C36CD4}" dt="2024-09-02T08:20:30.093" v="294" actId="478"/>
          <ac:spMkLst>
            <pc:docMk/>
            <pc:sldMk cId="702056766" sldId="365"/>
            <ac:spMk id="111" creationId="{E40D8ED2-5405-3E4A-A2DA-A58C3AE52447}"/>
          </ac:spMkLst>
        </pc:spChg>
      </pc:sldChg>
      <pc:sldChg chg="addSp delSp modSp add mod ord">
        <pc:chgData name="ENEKO LAZPITA SUINAGA" userId="03ca8ae1-9a00-4a22-9561-fb3a3d760218" providerId="ADAL" clId="{256C431F-00DA-414B-8669-6B55E1C36CD4}" dt="2024-09-02T08:31:00.096" v="313" actId="1076"/>
        <pc:sldMkLst>
          <pc:docMk/>
          <pc:sldMk cId="808404505" sldId="366"/>
        </pc:sldMkLst>
        <pc:picChg chg="add mod ord">
          <ac:chgData name="ENEKO LAZPITA SUINAGA" userId="03ca8ae1-9a00-4a22-9561-fb3a3d760218" providerId="ADAL" clId="{256C431F-00DA-414B-8669-6B55E1C36CD4}" dt="2024-09-02T08:31:00.096" v="313" actId="1076"/>
          <ac:picMkLst>
            <pc:docMk/>
            <pc:sldMk cId="808404505" sldId="366"/>
            <ac:picMk id="10" creationId="{A1ED2D19-F520-8D38-BCA3-6739F2D145CD}"/>
          </ac:picMkLst>
        </pc:picChg>
        <pc:picChg chg="del">
          <ac:chgData name="ENEKO LAZPITA SUINAGA" userId="03ca8ae1-9a00-4a22-9561-fb3a3d760218" providerId="ADAL" clId="{256C431F-00DA-414B-8669-6B55E1C36CD4}" dt="2024-09-02T08:30:25.848" v="302" actId="478"/>
          <ac:picMkLst>
            <pc:docMk/>
            <pc:sldMk cId="808404505" sldId="366"/>
            <ac:picMk id="13" creationId="{9CC11D41-0F11-75F6-6D5D-753A96C85DBA}"/>
          </ac:picMkLst>
        </pc:picChg>
      </pc:sldChg>
      <pc:sldChg chg="modSp add mod">
        <pc:chgData name="ENEKO LAZPITA SUINAGA" userId="03ca8ae1-9a00-4a22-9561-fb3a3d760218" providerId="ADAL" clId="{256C431F-00DA-414B-8669-6B55E1C36CD4}" dt="2024-09-02T08:44:34.951" v="382" actId="14100"/>
        <pc:sldMkLst>
          <pc:docMk/>
          <pc:sldMk cId="1809005065" sldId="367"/>
        </pc:sldMkLst>
        <pc:spChg chg="mod">
          <ac:chgData name="ENEKO LAZPITA SUINAGA" userId="03ca8ae1-9a00-4a22-9561-fb3a3d760218" providerId="ADAL" clId="{256C431F-00DA-414B-8669-6B55E1C36CD4}" dt="2024-09-02T08:44:34.951" v="382" actId="14100"/>
          <ac:spMkLst>
            <pc:docMk/>
            <pc:sldMk cId="1809005065" sldId="367"/>
            <ac:spMk id="15" creationId="{15C84893-18DA-21F6-F73C-911C8E1A85A5}"/>
          </ac:spMkLst>
        </pc:spChg>
        <pc:picChg chg="mod">
          <ac:chgData name="ENEKO LAZPITA SUINAGA" userId="03ca8ae1-9a00-4a22-9561-fb3a3d760218" providerId="ADAL" clId="{256C431F-00DA-414B-8669-6B55E1C36CD4}" dt="2024-09-02T08:42:25.563" v="378" actId="14826"/>
          <ac:picMkLst>
            <pc:docMk/>
            <pc:sldMk cId="1809005065" sldId="367"/>
            <ac:picMk id="10" creationId="{8748562A-1740-EDC7-FA79-55060E553CEF}"/>
          </ac:picMkLst>
        </pc:picChg>
      </pc:sldChg>
    </pc:docChg>
  </pc:docChgLst>
  <pc:docChgLst>
    <pc:chgData name="ENEKO LAZPITA SUINAGA" userId="03ca8ae1-9a00-4a22-9561-fb3a3d760218" providerId="ADAL" clId="{DA6C60E6-7822-4AAF-8F08-10925472DDF0}"/>
    <pc:docChg chg="undo redo custSel addSld delSld modSld sldOrd">
      <pc:chgData name="ENEKO LAZPITA SUINAGA" userId="03ca8ae1-9a00-4a22-9561-fb3a3d760218" providerId="ADAL" clId="{DA6C60E6-7822-4AAF-8F08-10925472DDF0}" dt="2024-11-19T11:29:32.035" v="5314" actId="114"/>
      <pc:docMkLst>
        <pc:docMk/>
      </pc:docMkLst>
      <pc:sldChg chg="modSp mod">
        <pc:chgData name="ENEKO LAZPITA SUINAGA" userId="03ca8ae1-9a00-4a22-9561-fb3a3d760218" providerId="ADAL" clId="{DA6C60E6-7822-4AAF-8F08-10925472DDF0}" dt="2024-11-12T14:19:16.932" v="9" actId="20577"/>
        <pc:sldMkLst>
          <pc:docMk/>
          <pc:sldMk cId="3797555292" sldId="347"/>
        </pc:sldMkLst>
        <pc:spChg chg="mod">
          <ac:chgData name="ENEKO LAZPITA SUINAGA" userId="03ca8ae1-9a00-4a22-9561-fb3a3d760218" providerId="ADAL" clId="{DA6C60E6-7822-4AAF-8F08-10925472DDF0}" dt="2024-11-12T14:19:16.932" v="9" actId="20577"/>
          <ac:spMkLst>
            <pc:docMk/>
            <pc:sldMk cId="3797555292" sldId="347"/>
            <ac:spMk id="5" creationId="{A4281B87-86DF-DFDB-AAD4-4F35D4A9F0E9}"/>
          </ac:spMkLst>
        </pc:spChg>
      </pc:sldChg>
      <pc:sldChg chg="delSp del mod">
        <pc:chgData name="ENEKO LAZPITA SUINAGA" userId="03ca8ae1-9a00-4a22-9561-fb3a3d760218" providerId="ADAL" clId="{DA6C60E6-7822-4AAF-8F08-10925472DDF0}" dt="2024-11-12T15:55:28.571" v="221" actId="47"/>
        <pc:sldMkLst>
          <pc:docMk/>
          <pc:sldMk cId="445727411" sldId="356"/>
        </pc:sldMkLst>
        <pc:spChg chg="del">
          <ac:chgData name="ENEKO LAZPITA SUINAGA" userId="03ca8ae1-9a00-4a22-9561-fb3a3d760218" providerId="ADAL" clId="{DA6C60E6-7822-4AAF-8F08-10925472DDF0}" dt="2024-11-12T14:19:45.312" v="11" actId="478"/>
          <ac:spMkLst>
            <pc:docMk/>
            <pc:sldMk cId="445727411" sldId="356"/>
            <ac:spMk id="17" creationId="{D5877882-01E7-5769-1D92-D3766DFE3A32}"/>
          </ac:spMkLst>
        </pc:spChg>
        <pc:spChg chg="del">
          <ac:chgData name="ENEKO LAZPITA SUINAGA" userId="03ca8ae1-9a00-4a22-9561-fb3a3d760218" providerId="ADAL" clId="{DA6C60E6-7822-4AAF-8F08-10925472DDF0}" dt="2024-11-12T14:19:40.432" v="10" actId="478"/>
          <ac:spMkLst>
            <pc:docMk/>
            <pc:sldMk cId="445727411" sldId="356"/>
            <ac:spMk id="20" creationId="{445FC75E-E5F8-77F5-FFD3-9F18844C04CB}"/>
          </ac:spMkLst>
        </pc:spChg>
        <pc:spChg chg="del">
          <ac:chgData name="ENEKO LAZPITA SUINAGA" userId="03ca8ae1-9a00-4a22-9561-fb3a3d760218" providerId="ADAL" clId="{DA6C60E6-7822-4AAF-8F08-10925472DDF0}" dt="2024-11-12T14:19:40.432" v="10" actId="478"/>
          <ac:spMkLst>
            <pc:docMk/>
            <pc:sldMk cId="445727411" sldId="356"/>
            <ac:spMk id="29" creationId="{739A8E08-0ADD-251B-7C81-7790A8419E54}"/>
          </ac:spMkLst>
        </pc:spChg>
        <pc:spChg chg="del">
          <ac:chgData name="ENEKO LAZPITA SUINAGA" userId="03ca8ae1-9a00-4a22-9561-fb3a3d760218" providerId="ADAL" clId="{DA6C60E6-7822-4AAF-8F08-10925472DDF0}" dt="2024-11-12T14:19:40.432" v="10" actId="478"/>
          <ac:spMkLst>
            <pc:docMk/>
            <pc:sldMk cId="445727411" sldId="356"/>
            <ac:spMk id="30" creationId="{8D8E15CC-DDD1-7777-0B60-A02398E1EC0B}"/>
          </ac:spMkLst>
        </pc:spChg>
        <pc:spChg chg="del">
          <ac:chgData name="ENEKO LAZPITA SUINAGA" userId="03ca8ae1-9a00-4a22-9561-fb3a3d760218" providerId="ADAL" clId="{DA6C60E6-7822-4AAF-8F08-10925472DDF0}" dt="2024-11-12T14:19:40.432" v="10" actId="478"/>
          <ac:spMkLst>
            <pc:docMk/>
            <pc:sldMk cId="445727411" sldId="356"/>
            <ac:spMk id="31" creationId="{343342FB-DECC-8D52-927B-3B8745D285CB}"/>
          </ac:spMkLst>
        </pc:spChg>
        <pc:spChg chg="del">
          <ac:chgData name="ENEKO LAZPITA SUINAGA" userId="03ca8ae1-9a00-4a22-9561-fb3a3d760218" providerId="ADAL" clId="{DA6C60E6-7822-4AAF-8F08-10925472DDF0}" dt="2024-11-12T14:19:40.432" v="10" actId="478"/>
          <ac:spMkLst>
            <pc:docMk/>
            <pc:sldMk cId="445727411" sldId="356"/>
            <ac:spMk id="32" creationId="{DB6FF821-1CDB-0AB1-FCAE-25E9768A2A52}"/>
          </ac:spMkLst>
        </pc:spChg>
        <pc:spChg chg="del">
          <ac:chgData name="ENEKO LAZPITA SUINAGA" userId="03ca8ae1-9a00-4a22-9561-fb3a3d760218" providerId="ADAL" clId="{DA6C60E6-7822-4AAF-8F08-10925472DDF0}" dt="2024-11-12T14:19:40.432" v="10" actId="478"/>
          <ac:spMkLst>
            <pc:docMk/>
            <pc:sldMk cId="445727411" sldId="356"/>
            <ac:spMk id="36" creationId="{4FC09BB3-A833-B2B6-87AC-EACCFB97A3DB}"/>
          </ac:spMkLst>
        </pc:spChg>
        <pc:spChg chg="del">
          <ac:chgData name="ENEKO LAZPITA SUINAGA" userId="03ca8ae1-9a00-4a22-9561-fb3a3d760218" providerId="ADAL" clId="{DA6C60E6-7822-4AAF-8F08-10925472DDF0}" dt="2024-11-12T14:19:40.432" v="10" actId="478"/>
          <ac:spMkLst>
            <pc:docMk/>
            <pc:sldMk cId="445727411" sldId="356"/>
            <ac:spMk id="1103" creationId="{C84EA58D-2E2E-71B9-7F69-7F0E67B8E2C4}"/>
          </ac:spMkLst>
        </pc:spChg>
        <pc:spChg chg="del">
          <ac:chgData name="ENEKO LAZPITA SUINAGA" userId="03ca8ae1-9a00-4a22-9561-fb3a3d760218" providerId="ADAL" clId="{DA6C60E6-7822-4AAF-8F08-10925472DDF0}" dt="2024-11-12T14:19:40.432" v="10" actId="478"/>
          <ac:spMkLst>
            <pc:docMk/>
            <pc:sldMk cId="445727411" sldId="356"/>
            <ac:spMk id="1104" creationId="{980B5838-CA3B-502C-1D8F-5DDCA06011C8}"/>
          </ac:spMkLst>
        </pc:spChg>
        <pc:grpChg chg="del">
          <ac:chgData name="ENEKO LAZPITA SUINAGA" userId="03ca8ae1-9a00-4a22-9561-fb3a3d760218" providerId="ADAL" clId="{DA6C60E6-7822-4AAF-8F08-10925472DDF0}" dt="2024-11-12T14:19:40.432" v="10" actId="478"/>
          <ac:grpSpMkLst>
            <pc:docMk/>
            <pc:sldMk cId="445727411" sldId="356"/>
            <ac:grpSpMk id="7" creationId="{B4367837-FBD4-1EB2-CEF6-E6EFB319B23B}"/>
          </ac:grpSpMkLst>
        </pc:grpChg>
        <pc:grpChg chg="del">
          <ac:chgData name="ENEKO LAZPITA SUINAGA" userId="03ca8ae1-9a00-4a22-9561-fb3a3d760218" providerId="ADAL" clId="{DA6C60E6-7822-4AAF-8F08-10925472DDF0}" dt="2024-11-12T14:19:40.432" v="10" actId="478"/>
          <ac:grpSpMkLst>
            <pc:docMk/>
            <pc:sldMk cId="445727411" sldId="356"/>
            <ac:grpSpMk id="13" creationId="{626BCC1C-0FED-A626-71C9-51F659759DA8}"/>
          </ac:grpSpMkLst>
        </pc:grpChg>
        <pc:grpChg chg="del">
          <ac:chgData name="ENEKO LAZPITA SUINAGA" userId="03ca8ae1-9a00-4a22-9561-fb3a3d760218" providerId="ADAL" clId="{DA6C60E6-7822-4AAF-8F08-10925472DDF0}" dt="2024-11-12T14:19:40.432" v="10" actId="478"/>
          <ac:grpSpMkLst>
            <pc:docMk/>
            <pc:sldMk cId="445727411" sldId="356"/>
            <ac:grpSpMk id="41" creationId="{F5146DE3-4D40-EB24-95D5-BE240346FACE}"/>
          </ac:grpSpMkLst>
        </pc:grpChg>
        <pc:grpChg chg="del">
          <ac:chgData name="ENEKO LAZPITA SUINAGA" userId="03ca8ae1-9a00-4a22-9561-fb3a3d760218" providerId="ADAL" clId="{DA6C60E6-7822-4AAF-8F08-10925472DDF0}" dt="2024-11-12T14:19:40.432" v="10" actId="478"/>
          <ac:grpSpMkLst>
            <pc:docMk/>
            <pc:sldMk cId="445727411" sldId="356"/>
            <ac:grpSpMk id="42" creationId="{54C8ED1F-7173-884C-4A70-1B4CA7EF376F}"/>
          </ac:grpSpMkLst>
        </pc:grpChg>
        <pc:grpChg chg="del">
          <ac:chgData name="ENEKO LAZPITA SUINAGA" userId="03ca8ae1-9a00-4a22-9561-fb3a3d760218" providerId="ADAL" clId="{DA6C60E6-7822-4AAF-8F08-10925472DDF0}" dt="2024-11-12T14:19:40.432" v="10" actId="478"/>
          <ac:grpSpMkLst>
            <pc:docMk/>
            <pc:sldMk cId="445727411" sldId="356"/>
            <ac:grpSpMk id="57" creationId="{82BD3D18-CB27-CD5F-0CD3-D7C3762AED2D}"/>
          </ac:grpSpMkLst>
        </pc:grpChg>
        <pc:grpChg chg="del">
          <ac:chgData name="ENEKO LAZPITA SUINAGA" userId="03ca8ae1-9a00-4a22-9561-fb3a3d760218" providerId="ADAL" clId="{DA6C60E6-7822-4AAF-8F08-10925472DDF0}" dt="2024-11-12T14:19:40.432" v="10" actId="478"/>
          <ac:grpSpMkLst>
            <pc:docMk/>
            <pc:sldMk cId="445727411" sldId="356"/>
            <ac:grpSpMk id="1067" creationId="{9E3B513C-4285-1E7E-C3CD-DB7020E0BFF1}"/>
          </ac:grpSpMkLst>
        </pc:grpChg>
        <pc:grpChg chg="del">
          <ac:chgData name="ENEKO LAZPITA SUINAGA" userId="03ca8ae1-9a00-4a22-9561-fb3a3d760218" providerId="ADAL" clId="{DA6C60E6-7822-4AAF-8F08-10925472DDF0}" dt="2024-11-12T14:19:40.432" v="10" actId="478"/>
          <ac:grpSpMkLst>
            <pc:docMk/>
            <pc:sldMk cId="445727411" sldId="356"/>
            <ac:grpSpMk id="1068" creationId="{AC2074A0-09F2-3E0F-825B-AFC6EC38FDA9}"/>
          </ac:grpSpMkLst>
        </pc:grp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66" creationId="{B7626F5E-70A6-ACCB-BC70-DED8CFF127E0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69" creationId="{B7626F5E-70A6-ACCB-BC70-DED8CFF127E0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82" creationId="{7CA0CABD-3DBC-5AD2-2C8A-A9974F5E66CC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84" creationId="{88C8617D-FCC1-E78B-53E8-77468EE051CF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86" creationId="{E404B409-E9FA-2E75-3020-91A077AC984F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87" creationId="{D56CFC14-9A04-6337-CEDE-B947F8F01916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91" creationId="{445C89C0-859E-7527-F60A-1EADBEA00D9C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94" creationId="{FCDA91C6-71ED-7409-E05E-022015EC294B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97" creationId="{57AE9D86-5CA2-DAAD-311D-2B5537874165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98" creationId="{D8A135E4-9BA9-A241-1110-92625C6389E4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100" creationId="{CDF3D8EF-8B97-C290-4C9A-AFCA5C3AE3C4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101" creationId="{F5DEE854-7B6A-85EE-4744-895498610E95}"/>
          </ac:cxnSpMkLst>
        </pc:cxnChg>
      </pc:sldChg>
      <pc:sldChg chg="del">
        <pc:chgData name="ENEKO LAZPITA SUINAGA" userId="03ca8ae1-9a00-4a22-9561-fb3a3d760218" providerId="ADAL" clId="{DA6C60E6-7822-4AAF-8F08-10925472DDF0}" dt="2024-11-12T15:56:40.641" v="246" actId="47"/>
        <pc:sldMkLst>
          <pc:docMk/>
          <pc:sldMk cId="4109764950" sldId="357"/>
        </pc:sldMkLst>
      </pc:sldChg>
      <pc:sldChg chg="del">
        <pc:chgData name="ENEKO LAZPITA SUINAGA" userId="03ca8ae1-9a00-4a22-9561-fb3a3d760218" providerId="ADAL" clId="{DA6C60E6-7822-4AAF-8F08-10925472DDF0}" dt="2024-11-12T15:57:18.276" v="272" actId="47"/>
        <pc:sldMkLst>
          <pc:docMk/>
          <pc:sldMk cId="3088146611" sldId="358"/>
        </pc:sldMkLst>
      </pc:sldChg>
      <pc:sldChg chg="del">
        <pc:chgData name="ENEKO LAZPITA SUINAGA" userId="03ca8ae1-9a00-4a22-9561-fb3a3d760218" providerId="ADAL" clId="{DA6C60E6-7822-4AAF-8F08-10925472DDF0}" dt="2024-11-12T21:36:37.084" v="3505" actId="47"/>
        <pc:sldMkLst>
          <pc:docMk/>
          <pc:sldMk cId="3425142200" sldId="359"/>
        </pc:sldMkLst>
      </pc:sldChg>
      <pc:sldChg chg="del">
        <pc:chgData name="ENEKO LAZPITA SUINAGA" userId="03ca8ae1-9a00-4a22-9561-fb3a3d760218" providerId="ADAL" clId="{DA6C60E6-7822-4AAF-8F08-10925472DDF0}" dt="2024-11-12T15:56:40.641" v="246" actId="47"/>
        <pc:sldMkLst>
          <pc:docMk/>
          <pc:sldMk cId="3885083786" sldId="360"/>
        </pc:sldMkLst>
      </pc:sldChg>
      <pc:sldChg chg="del">
        <pc:chgData name="ENEKO LAZPITA SUINAGA" userId="03ca8ae1-9a00-4a22-9561-fb3a3d760218" providerId="ADAL" clId="{DA6C60E6-7822-4AAF-8F08-10925472DDF0}" dt="2024-11-12T15:57:18.276" v="272" actId="47"/>
        <pc:sldMkLst>
          <pc:docMk/>
          <pc:sldMk cId="2665439373" sldId="362"/>
        </pc:sldMkLst>
      </pc:sldChg>
      <pc:sldChg chg="addSp delSp modSp mod modAnim">
        <pc:chgData name="ENEKO LAZPITA SUINAGA" userId="03ca8ae1-9a00-4a22-9561-fb3a3d760218" providerId="ADAL" clId="{DA6C60E6-7822-4AAF-8F08-10925472DDF0}" dt="2024-11-15T11:55:44.735" v="5035"/>
        <pc:sldMkLst>
          <pc:docMk/>
          <pc:sldMk cId="38230738" sldId="363"/>
        </pc:sldMkLst>
        <pc:spChg chg="del">
          <ac:chgData name="ENEKO LAZPITA SUINAGA" userId="03ca8ae1-9a00-4a22-9561-fb3a3d760218" providerId="ADAL" clId="{DA6C60E6-7822-4AAF-8F08-10925472DDF0}" dt="2024-11-12T21:37:52.581" v="3541" actId="478"/>
          <ac:spMkLst>
            <pc:docMk/>
            <pc:sldMk cId="38230738" sldId="363"/>
            <ac:spMk id="3" creationId="{3073FD1A-0F85-2327-33BC-2AEEA7228DBF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4" creationId="{4B8E544B-DED5-49C5-BCEB-3B2A4306FEBF}"/>
          </ac:spMkLst>
        </pc:spChg>
        <pc:spChg chg="del">
          <ac:chgData name="ENEKO LAZPITA SUINAGA" userId="03ca8ae1-9a00-4a22-9561-fb3a3d760218" providerId="ADAL" clId="{DA6C60E6-7822-4AAF-8F08-10925472DDF0}" dt="2024-11-12T21:37:50.622" v="3540" actId="478"/>
          <ac:spMkLst>
            <pc:docMk/>
            <pc:sldMk cId="38230738" sldId="363"/>
            <ac:spMk id="6" creationId="{AD4563AE-135A-70B4-C1C9-4FCA2C610670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6" creationId="{E6FDE566-2792-3761-7270-70CD96C33DD5}"/>
          </ac:spMkLst>
        </pc:spChg>
        <pc:spChg chg="add mod">
          <ac:chgData name="ENEKO LAZPITA SUINAGA" userId="03ca8ae1-9a00-4a22-9561-fb3a3d760218" providerId="ADAL" clId="{DA6C60E6-7822-4AAF-8F08-10925472DDF0}" dt="2024-11-12T22:16:08.044" v="4987"/>
          <ac:spMkLst>
            <pc:docMk/>
            <pc:sldMk cId="38230738" sldId="363"/>
            <ac:spMk id="14" creationId="{7976B9F7-E385-99A4-CEF6-8678475FF693}"/>
          </ac:spMkLst>
        </pc:spChg>
        <pc:spChg chg="add mod">
          <ac:chgData name="ENEKO LAZPITA SUINAGA" userId="03ca8ae1-9a00-4a22-9561-fb3a3d760218" providerId="ADAL" clId="{DA6C60E6-7822-4AAF-8F08-10925472DDF0}" dt="2024-11-12T22:16:08.044" v="4987"/>
          <ac:spMkLst>
            <pc:docMk/>
            <pc:sldMk cId="38230738" sldId="363"/>
            <ac:spMk id="16" creationId="{2A09BB1C-E66D-2897-01AA-BAC22527C10D}"/>
          </ac:spMkLst>
        </pc:spChg>
        <pc:spChg chg="add mod">
          <ac:chgData name="ENEKO LAZPITA SUINAGA" userId="03ca8ae1-9a00-4a22-9561-fb3a3d760218" providerId="ADAL" clId="{DA6C60E6-7822-4AAF-8F08-10925472DDF0}" dt="2024-11-12T22:16:08.044" v="4987"/>
          <ac:spMkLst>
            <pc:docMk/>
            <pc:sldMk cId="38230738" sldId="363"/>
            <ac:spMk id="17" creationId="{F48F0717-8B0F-A88E-47FD-A1A5388EC2CA}"/>
          </ac:spMkLst>
        </pc:spChg>
        <pc:spChg chg="add mod">
          <ac:chgData name="ENEKO LAZPITA SUINAGA" userId="03ca8ae1-9a00-4a22-9561-fb3a3d760218" providerId="ADAL" clId="{DA6C60E6-7822-4AAF-8F08-10925472DDF0}" dt="2024-11-12T22:16:08.044" v="4987"/>
          <ac:spMkLst>
            <pc:docMk/>
            <pc:sldMk cId="38230738" sldId="363"/>
            <ac:spMk id="18" creationId="{CCD16B9E-E8DC-1C5B-26CD-26BD10AE4859}"/>
          </ac:spMkLst>
        </pc:spChg>
        <pc:spChg chg="add mod">
          <ac:chgData name="ENEKO LAZPITA SUINAGA" userId="03ca8ae1-9a00-4a22-9561-fb3a3d760218" providerId="ADAL" clId="{DA6C60E6-7822-4AAF-8F08-10925472DDF0}" dt="2024-11-12T22:16:08.044" v="4987"/>
          <ac:spMkLst>
            <pc:docMk/>
            <pc:sldMk cId="38230738" sldId="363"/>
            <ac:spMk id="19" creationId="{02DC24EE-4C3C-9BC1-941F-80CE7114840E}"/>
          </ac:spMkLst>
        </pc:spChg>
        <pc:spChg chg="add mod">
          <ac:chgData name="ENEKO LAZPITA SUINAGA" userId="03ca8ae1-9a00-4a22-9561-fb3a3d760218" providerId="ADAL" clId="{DA6C60E6-7822-4AAF-8F08-10925472DDF0}" dt="2024-11-12T22:16:08.044" v="4987"/>
          <ac:spMkLst>
            <pc:docMk/>
            <pc:sldMk cId="38230738" sldId="363"/>
            <ac:spMk id="20" creationId="{DC3B5E7C-9A1E-CA86-35D3-8B913504E705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21" creationId="{7F2D859F-35D9-FA69-86B0-21DA2D2AE8F3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22" creationId="{AD30B725-85B4-9255-DBD0-A7B88429B0B3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23" creationId="{5FA864F5-4DA4-25EF-6EE9-E1BED66923E0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24" creationId="{D55E4A3F-43D9-F8E3-C13A-FBAA6F054B1C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25" creationId="{A9A8B730-8AF7-EF76-AE93-42D61E8D990E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26" creationId="{ECB92355-DFC4-D10B-E9CB-03A3D662624D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27" creationId="{F9E0E179-263D-EACB-EFC9-C29707A70ED8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36" creationId="{97D59CEC-FDAB-E718-B17D-445DE94DC6E4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37" creationId="{BB2C81E5-9676-303B-1714-551E5F5D233F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38" creationId="{5B7A2B5C-0E7F-AECC-9219-28A563BF588E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39" creationId="{E503A4C7-BFD3-10F5-E7CC-5CF4C66AE15E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40" creationId="{C4519326-ADA2-A19F-43D9-EC16D4C0E1A3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1026" creationId="{D182C7B9-F811-FA90-BFEF-614D8A2BEA91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1029" creationId="{6EEFBCFF-5D79-99C7-63E6-38865C4701CA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1032" creationId="{84211691-BAD5-918E-D870-BDAF20692429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1034" creationId="{49BFA152-353E-B45F-E826-6D965B6B5C48}"/>
          </ac:spMkLst>
        </pc:spChg>
        <pc:grpChg chg="del">
          <ac:chgData name="ENEKO LAZPITA SUINAGA" userId="03ca8ae1-9a00-4a22-9561-fb3a3d760218" providerId="ADAL" clId="{DA6C60E6-7822-4AAF-8F08-10925472DDF0}" dt="2024-11-15T11:55:44.480" v="5034" actId="478"/>
          <ac:grpSpMkLst>
            <pc:docMk/>
            <pc:sldMk cId="38230738" sldId="363"/>
            <ac:grpSpMk id="2" creationId="{5B9D6625-CE69-D498-58BC-7468D9FEA033}"/>
          </ac:grpSpMkLst>
        </pc:grpChg>
        <pc:grpChg chg="add mod">
          <ac:chgData name="ENEKO LAZPITA SUINAGA" userId="03ca8ae1-9a00-4a22-9561-fb3a3d760218" providerId="ADAL" clId="{DA6C60E6-7822-4AAF-8F08-10925472DDF0}" dt="2024-11-15T11:55:44.735" v="5035"/>
          <ac:grpSpMkLst>
            <pc:docMk/>
            <pc:sldMk cId="38230738" sldId="363"/>
            <ac:grpSpMk id="3" creationId="{E252E2BA-450C-CC3F-7D60-886EE1473C8B}"/>
          </ac:grpSpMkLst>
        </pc:grpChg>
        <pc:grpChg chg="mod">
          <ac:chgData name="ENEKO LAZPITA SUINAGA" userId="03ca8ae1-9a00-4a22-9561-fb3a3d760218" providerId="ADAL" clId="{DA6C60E6-7822-4AAF-8F08-10925472DDF0}" dt="2024-11-15T11:55:44.735" v="5035"/>
          <ac:grpSpMkLst>
            <pc:docMk/>
            <pc:sldMk cId="38230738" sldId="363"/>
            <ac:grpSpMk id="5" creationId="{1B79FFF8-0BBD-5C25-6697-150805BB8B58}"/>
          </ac:grpSpMkLst>
        </pc:grpChg>
        <pc:grpChg chg="add mod">
          <ac:chgData name="ENEKO LAZPITA SUINAGA" userId="03ca8ae1-9a00-4a22-9561-fb3a3d760218" providerId="ADAL" clId="{DA6C60E6-7822-4AAF-8F08-10925472DDF0}" dt="2024-11-15T11:55:44.735" v="5035"/>
          <ac:grpSpMkLst>
            <pc:docMk/>
            <pc:sldMk cId="38230738" sldId="363"/>
            <ac:grpSpMk id="61" creationId="{17638E67-A926-85AC-6F91-A0934A8CD614}"/>
          </ac:grpSpMkLst>
        </pc:grpChg>
        <pc:grpChg chg="mod">
          <ac:chgData name="ENEKO LAZPITA SUINAGA" userId="03ca8ae1-9a00-4a22-9561-fb3a3d760218" providerId="ADAL" clId="{DA6C60E6-7822-4AAF-8F08-10925472DDF0}" dt="2024-11-15T11:55:44.735" v="5035"/>
          <ac:grpSpMkLst>
            <pc:docMk/>
            <pc:sldMk cId="38230738" sldId="363"/>
            <ac:grpSpMk id="62" creationId="{83532993-4D01-9DE6-10AA-6F6ED2046AB2}"/>
          </ac:grpSpMkLst>
        </pc:grpChg>
        <pc:grpChg chg="add mod">
          <ac:chgData name="ENEKO LAZPITA SUINAGA" userId="03ca8ae1-9a00-4a22-9561-fb3a3d760218" providerId="ADAL" clId="{DA6C60E6-7822-4AAF-8F08-10925472DDF0}" dt="2024-11-15T11:55:44.735" v="5035"/>
          <ac:grpSpMkLst>
            <pc:docMk/>
            <pc:sldMk cId="38230738" sldId="363"/>
            <ac:grpSpMk id="1028" creationId="{9F58D5A7-018F-28B4-3571-027C4A372F70}"/>
          </ac:grpSpMkLst>
        </pc:grpChg>
        <pc:grpChg chg="add mod">
          <ac:chgData name="ENEKO LAZPITA SUINAGA" userId="03ca8ae1-9a00-4a22-9561-fb3a3d760218" providerId="ADAL" clId="{DA6C60E6-7822-4AAF-8F08-10925472DDF0}" dt="2024-11-15T11:55:44.735" v="5035"/>
          <ac:grpSpMkLst>
            <pc:docMk/>
            <pc:sldMk cId="38230738" sldId="363"/>
            <ac:grpSpMk id="1031" creationId="{A5B6AC24-97E5-796E-F725-166F2EC00024}"/>
          </ac:grpSpMkLst>
        </pc:grpChg>
        <pc:grpChg chg="mod">
          <ac:chgData name="ENEKO LAZPITA SUINAGA" userId="03ca8ae1-9a00-4a22-9561-fb3a3d760218" providerId="ADAL" clId="{DA6C60E6-7822-4AAF-8F08-10925472DDF0}" dt="2024-11-15T11:55:44.735" v="5035"/>
          <ac:grpSpMkLst>
            <pc:docMk/>
            <pc:sldMk cId="38230738" sldId="363"/>
            <ac:grpSpMk id="1033" creationId="{B340B770-BEDA-5411-18B2-0F7329C6C257}"/>
          </ac:grpSpMkLst>
        </pc:grpChg>
        <pc:grpChg chg="del">
          <ac:chgData name="ENEKO LAZPITA SUINAGA" userId="03ca8ae1-9a00-4a22-9561-fb3a3d760218" providerId="ADAL" clId="{DA6C60E6-7822-4AAF-8F08-10925472DDF0}" dt="2024-11-15T11:55:44.480" v="5034" actId="478"/>
          <ac:grpSpMkLst>
            <pc:docMk/>
            <pc:sldMk cId="38230738" sldId="363"/>
            <ac:grpSpMk id="1105" creationId="{10BFD306-83A5-05CD-FB0C-B9342799F0CE}"/>
          </ac:grpSpMkLst>
        </pc:grpChg>
        <pc:grpChg chg="del">
          <ac:chgData name="ENEKO LAZPITA SUINAGA" userId="03ca8ae1-9a00-4a22-9561-fb3a3d760218" providerId="ADAL" clId="{DA6C60E6-7822-4AAF-8F08-10925472DDF0}" dt="2024-11-15T11:55:44.480" v="5034" actId="478"/>
          <ac:grpSpMkLst>
            <pc:docMk/>
            <pc:sldMk cId="38230738" sldId="363"/>
            <ac:grpSpMk id="1109" creationId="{495CEF38-4552-3368-5413-4CA97E66B822}"/>
          </ac:grpSpMkLst>
        </pc:grpChg>
        <pc:grpChg chg="del">
          <ac:chgData name="ENEKO LAZPITA SUINAGA" userId="03ca8ae1-9a00-4a22-9561-fb3a3d760218" providerId="ADAL" clId="{DA6C60E6-7822-4AAF-8F08-10925472DDF0}" dt="2024-11-15T11:55:44.480" v="5034" actId="478"/>
          <ac:grpSpMkLst>
            <pc:docMk/>
            <pc:sldMk cId="38230738" sldId="363"/>
            <ac:grpSpMk id="1162" creationId="{87CD1122-EE82-64A5-C4E2-576DD68724D9}"/>
          </ac:grpSpMkLst>
        </pc:grpChg>
        <pc:picChg chg="del">
          <ac:chgData name="ENEKO LAZPITA SUINAGA" userId="03ca8ae1-9a00-4a22-9561-fb3a3d760218" providerId="ADAL" clId="{DA6C60E6-7822-4AAF-8F08-10925472DDF0}" dt="2024-11-12T21:37:50.622" v="3540" actId="478"/>
          <ac:picMkLst>
            <pc:docMk/>
            <pc:sldMk cId="38230738" sldId="363"/>
            <ac:picMk id="4" creationId="{1738B39D-3881-4039-E7DB-BA4B730A5E81}"/>
          </ac:picMkLst>
        </pc:picChg>
        <pc:picChg chg="del">
          <ac:chgData name="ENEKO LAZPITA SUINAGA" userId="03ca8ae1-9a00-4a22-9561-fb3a3d760218" providerId="ADAL" clId="{DA6C60E6-7822-4AAF-8F08-10925472DDF0}" dt="2024-11-12T21:37:50.622" v="3540" actId="478"/>
          <ac:picMkLst>
            <pc:docMk/>
            <pc:sldMk cId="38230738" sldId="363"/>
            <ac:picMk id="5" creationId="{372CC6A0-0461-0715-460D-5C32D46F0A06}"/>
          </ac:picMkLst>
        </pc:picChg>
        <pc:picChg chg="add mod">
          <ac:chgData name="ENEKO LAZPITA SUINAGA" userId="03ca8ae1-9a00-4a22-9561-fb3a3d760218" providerId="ADAL" clId="{DA6C60E6-7822-4AAF-8F08-10925472DDF0}" dt="2024-11-12T22:16:08.044" v="4987"/>
          <ac:picMkLst>
            <pc:docMk/>
            <pc:sldMk cId="38230738" sldId="363"/>
            <ac:picMk id="7" creationId="{93BB1CAA-B588-DF55-21F0-0D0E0D7B811C}"/>
          </ac:picMkLst>
        </pc:picChg>
        <pc:picChg chg="add mod">
          <ac:chgData name="ENEKO LAZPITA SUINAGA" userId="03ca8ae1-9a00-4a22-9561-fb3a3d760218" providerId="ADAL" clId="{DA6C60E6-7822-4AAF-8F08-10925472DDF0}" dt="2024-11-12T22:16:08.044" v="4987"/>
          <ac:picMkLst>
            <pc:docMk/>
            <pc:sldMk cId="38230738" sldId="363"/>
            <ac:picMk id="10" creationId="{D281C734-195B-1E5C-383D-B42968948D93}"/>
          </ac:picMkLst>
        </pc:picChg>
        <pc:picChg chg="add mod">
          <ac:chgData name="ENEKO LAZPITA SUINAGA" userId="03ca8ae1-9a00-4a22-9561-fb3a3d760218" providerId="ADAL" clId="{DA6C60E6-7822-4AAF-8F08-10925472DDF0}" dt="2024-11-12T22:16:08.044" v="4987"/>
          <ac:picMkLst>
            <pc:docMk/>
            <pc:sldMk cId="38230738" sldId="363"/>
            <ac:picMk id="13" creationId="{AD9F8E57-3237-4C0D-2E5A-2D4626D6ECA1}"/>
          </ac:picMkLst>
        </pc:picChg>
        <pc:picChg chg="mod">
          <ac:chgData name="ENEKO LAZPITA SUINAGA" userId="03ca8ae1-9a00-4a22-9561-fb3a3d760218" providerId="ADAL" clId="{DA6C60E6-7822-4AAF-8F08-10925472DDF0}" dt="2024-11-15T11:55:44.735" v="5035"/>
          <ac:picMkLst>
            <pc:docMk/>
            <pc:sldMk cId="38230738" sldId="363"/>
            <ac:picMk id="63" creationId="{BFE31A1E-316E-017C-6ECA-E06D389B90FA}"/>
          </ac:picMkLst>
        </pc:picChg>
        <pc:picChg chg="mod">
          <ac:chgData name="ENEKO LAZPITA SUINAGA" userId="03ca8ae1-9a00-4a22-9561-fb3a3d760218" providerId="ADAL" clId="{DA6C60E6-7822-4AAF-8F08-10925472DDF0}" dt="2024-11-15T11:55:44.735" v="5035"/>
          <ac:picMkLst>
            <pc:docMk/>
            <pc:sldMk cId="38230738" sldId="363"/>
            <ac:picMk id="1024" creationId="{E0C45EF9-E9F4-AAE4-A122-55C5E55A6DA1}"/>
          </ac:picMkLst>
        </pc:picChg>
        <pc:picChg chg="mod">
          <ac:chgData name="ENEKO LAZPITA SUINAGA" userId="03ca8ae1-9a00-4a22-9561-fb3a3d760218" providerId="ADAL" clId="{DA6C60E6-7822-4AAF-8F08-10925472DDF0}" dt="2024-11-15T11:55:44.735" v="5035"/>
          <ac:picMkLst>
            <pc:docMk/>
            <pc:sldMk cId="38230738" sldId="363"/>
            <ac:picMk id="1025" creationId="{71311FB1-7DBC-E7A6-D721-49E5F1EE6268}"/>
          </ac:picMkLst>
        </pc:picChg>
        <pc:picChg chg="mod">
          <ac:chgData name="ENEKO LAZPITA SUINAGA" userId="03ca8ae1-9a00-4a22-9561-fb3a3d760218" providerId="ADAL" clId="{DA6C60E6-7822-4AAF-8F08-10925472DDF0}" dt="2024-11-15T11:55:44.735" v="5035"/>
          <ac:picMkLst>
            <pc:docMk/>
            <pc:sldMk cId="38230738" sldId="363"/>
            <ac:picMk id="1027" creationId="{AB482C2C-6FCC-0DAA-4F13-805067140F4F}"/>
          </ac:picMkLst>
        </pc:picChg>
        <pc:picChg chg="mod">
          <ac:chgData name="ENEKO LAZPITA SUINAGA" userId="03ca8ae1-9a00-4a22-9561-fb3a3d760218" providerId="ADAL" clId="{DA6C60E6-7822-4AAF-8F08-10925472DDF0}" dt="2024-11-15T11:55:44.735" v="5035"/>
          <ac:picMkLst>
            <pc:docMk/>
            <pc:sldMk cId="38230738" sldId="363"/>
            <ac:picMk id="1030" creationId="{7363E376-9C5F-D8FD-6169-51916A921FD8}"/>
          </ac:picMkLst>
        </pc:pic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28" creationId="{3BE31A57-32F0-F5E7-B3C8-250E3C79DB99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29" creationId="{E8034A01-1582-4DE7-13E0-A4A290C59B5C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30" creationId="{E0CDC9E8-E896-7606-52CA-36C90B1C0A68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31" creationId="{2426212A-CC36-90D1-23A8-85667F1C4AFD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32" creationId="{7D7D68D3-9254-4688-4263-7D06E2ABAFF3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33" creationId="{D4A8064E-85AC-5C8A-A227-5F2FB6FDE1E9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34" creationId="{E7406FF2-EE4D-B8F8-DD89-FA71E76DF6F2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35" creationId="{9D6D276B-CABD-D795-6475-DF5DD0F278BF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41" creationId="{67A16E50-E667-3D4A-C64E-2EE00E85E1BE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42" creationId="{22F2E685-900C-4862-D253-F6360F2774FE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43" creationId="{86BEAA95-2959-E33D-F675-2139E18A1230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44" creationId="{BDCEBCA3-F68C-B5FD-DEBA-ECF12BC3B223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45" creationId="{CF93E5CA-6E33-2364-22C0-5FFAC6AFC6F3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46" creationId="{A2F523DA-77EC-0546-EB33-0D0B90F76736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47" creationId="{336B3EFE-3951-1343-8353-E749403B9E59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48" creationId="{37A734B2-E283-8DDA-1BF9-7939A77EA684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49" creationId="{B084B2A7-842A-C93B-3565-557A69CC3CF4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50" creationId="{B042A48F-2C48-7EAA-7AD2-E4279E5F5FC9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51" creationId="{DFDC328E-B39B-C286-7241-A1A9553886FD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52" creationId="{A2519884-D421-E860-9542-13881B13D1C5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53" creationId="{159ED8E5-DFD0-8AB8-CDF8-74F3D5DBF996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54" creationId="{ABCCF001-26D5-FA56-4242-62D1168E45ED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55" creationId="{D00F1EFE-2AC3-8015-2736-3A75114E007C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56" creationId="{CF804800-E8C5-963D-AE10-861635F17DB4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57" creationId="{3030243B-856D-1851-240A-36872D9E9DEC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58" creationId="{82BEF1AE-4A8D-AB00-D60C-D62F43C6FFF0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59" creationId="{8B17D5B3-DC13-F59B-EFB6-109B30C89586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60" creationId="{A7104859-021B-9B30-76E2-370513DD3247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1035" creationId="{1589F6F3-F855-9CED-2E00-E4E9F428C773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29" creationId="{52ACEE2D-4C5D-8061-8C09-85809EBEDEB1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30" creationId="{DB43B178-BD74-DF14-E6C6-1A5A95BC37FF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31" creationId="{D2DBE030-3058-C145-C446-AAD0DEBC233E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32" creationId="{8DA4F7B1-5BBD-12FF-9616-81DFF4798E8B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33" creationId="{54A06FEB-C00E-C505-95A1-AE1F3741631F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34" creationId="{CC208021-81B3-FCB7-030A-B25118455E3F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35" creationId="{9FD561D5-9268-F3A2-D5BA-8885370CBC4D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36" creationId="{B786E9B1-616C-388F-C883-33C994AE3AF4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42" creationId="{EB8F83CD-4A43-03E1-9936-9285D57B1C9D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43" creationId="{C0733DEB-DF9A-4D4F-A97C-31EE7B35B59C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44" creationId="{0D298E0D-1BA1-F211-CCC7-708E24262FDD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45" creationId="{4EEBF364-4944-E62F-167C-6EAF6AA1E3D1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46" creationId="{E48CA2EE-4F25-6709-9775-7AC04D9B57EC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47" creationId="{4B07023A-291F-03E9-B7EE-BFF864D06C5B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48" creationId="{0087809A-3529-CFCF-E5A4-F13C99DA1198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49" creationId="{5A714FE7-3044-A92D-38C3-72EEE19E9F41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50" creationId="{9EA810B0-8778-6F0B-57B6-D8344A7241FC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51" creationId="{AF3E07C7-C75F-178F-CA56-E0DB988BB9F9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52" creationId="{C32392A8-AE43-6B75-4EB4-8902B62B8EC1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53" creationId="{494D05C0-B3A8-2E49-DD70-BE8E8322E378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54" creationId="{18B51744-20AE-5A45-CE52-B6EEAE6E3D3C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55" creationId="{FBF2E4CD-2B6A-F70F-958F-EC07A248C606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56" creationId="{50B52B24-4604-D605-C791-44719A538592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57" creationId="{0CD17634-9C9C-3AC3-0F74-6ACA2D3ED4DD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58" creationId="{A4EA7ED3-37FD-44BB-1788-3D4ABAEC8728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59" creationId="{5563261F-359A-CDE1-B131-F5F18A6108C9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60" creationId="{47B48843-7E1C-BF27-97BE-6FD1C7D72CAB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61" creationId="{4D5423C7-E23E-A361-8AD1-6FBDB1EEB762}"/>
          </ac:cxnSpMkLst>
        </pc:cxnChg>
      </pc:sldChg>
      <pc:sldChg chg="addSp delSp modSp add mod modAnim">
        <pc:chgData name="ENEKO LAZPITA SUINAGA" userId="03ca8ae1-9a00-4a22-9561-fb3a3d760218" providerId="ADAL" clId="{DA6C60E6-7822-4AAF-8F08-10925472DDF0}" dt="2024-11-12T16:20:26.501" v="445" actId="1035"/>
        <pc:sldMkLst>
          <pc:docMk/>
          <pc:sldMk cId="508263590" sldId="364"/>
        </pc:sldMkLst>
        <pc:spChg chg="del">
          <ac:chgData name="ENEKO LAZPITA SUINAGA" userId="03ca8ae1-9a00-4a22-9561-fb3a3d760218" providerId="ADAL" clId="{DA6C60E6-7822-4AAF-8F08-10925472DDF0}" dt="2024-11-12T15:09:22.447" v="13" actId="478"/>
          <ac:spMkLst>
            <pc:docMk/>
            <pc:sldMk cId="508263590" sldId="364"/>
            <ac:spMk id="3" creationId="{3A74239F-D201-AEC0-5449-8C0E744D2075}"/>
          </ac:spMkLst>
        </pc:spChg>
        <pc:spChg chg="del">
          <ac:chgData name="ENEKO LAZPITA SUINAGA" userId="03ca8ae1-9a00-4a22-9561-fb3a3d760218" providerId="ADAL" clId="{DA6C60E6-7822-4AAF-8F08-10925472DDF0}" dt="2024-11-12T15:09:22.447" v="13" actId="478"/>
          <ac:spMkLst>
            <pc:docMk/>
            <pc:sldMk cId="508263590" sldId="364"/>
            <ac:spMk id="6" creationId="{C6D72611-423C-D5BD-685A-179C07B580E9}"/>
          </ac:spMkLst>
        </pc:spChg>
        <pc:spChg chg="del mod">
          <ac:chgData name="ENEKO LAZPITA SUINAGA" userId="03ca8ae1-9a00-4a22-9561-fb3a3d760218" providerId="ADAL" clId="{DA6C60E6-7822-4AAF-8F08-10925472DDF0}" dt="2024-11-12T16:19:19.381" v="418" actId="478"/>
          <ac:spMkLst>
            <pc:docMk/>
            <pc:sldMk cId="508263590" sldId="364"/>
            <ac:spMk id="9" creationId="{B8561ADA-54D9-2584-7679-309DDAA5AAFD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10" creationId="{929B5A76-732D-ADB9-35C5-60D157A3933D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14" creationId="{2FFD4068-9823-EF89-8D34-DA7D390CC044}"/>
          </ac:spMkLst>
        </pc:spChg>
        <pc:spChg chg="del topLvl">
          <ac:chgData name="ENEKO LAZPITA SUINAGA" userId="03ca8ae1-9a00-4a22-9561-fb3a3d760218" providerId="ADAL" clId="{DA6C60E6-7822-4AAF-8F08-10925472DDF0}" dt="2024-11-12T15:12:59.863" v="24" actId="21"/>
          <ac:spMkLst>
            <pc:docMk/>
            <pc:sldMk cId="508263590" sldId="364"/>
            <ac:spMk id="15" creationId="{B5771117-DC57-928C-39B8-8E3CCA0C1E6B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16" creationId="{61909F0F-DAC2-24FA-2DBB-A41A77947105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17" creationId="{F72F9C58-9B3D-47C4-8AED-B0E1AB8AC8AC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18" creationId="{F498B6AC-573D-342A-245E-322C69A44E59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19" creationId="{DD35C30F-AFD9-DFEA-8D79-2E468FE1EC40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20" creationId="{E41AC5B9-486C-304A-EFBB-957B2E3BBB56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21" creationId="{9F553122-1F7E-F362-05ED-453B30F6A6A0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22" creationId="{7303DB23-692E-D403-C66E-D6C7ADEB2D50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31" creationId="{38F7C931-8AC6-CA67-F119-CDD5CB082D35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32" creationId="{F94BB70D-5294-70D5-5A32-3FA214A9009B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33" creationId="{652146B4-2D21-7664-74FD-5A21B4050006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34" creationId="{E3BF24B4-F0E1-23AC-E3CA-005D5EC57294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35" creationId="{480CC4A6-8537-FE5C-7FEE-D483202B15CD}"/>
          </ac:spMkLst>
        </pc:spChg>
        <pc:spChg chg="mod">
          <ac:chgData name="ENEKO LAZPITA SUINAGA" userId="03ca8ae1-9a00-4a22-9561-fb3a3d760218" providerId="ADAL" clId="{DA6C60E6-7822-4AAF-8F08-10925472DDF0}" dt="2024-11-12T15:12:03.477" v="20"/>
          <ac:spMkLst>
            <pc:docMk/>
            <pc:sldMk cId="508263590" sldId="364"/>
            <ac:spMk id="61" creationId="{13F1654F-1DA4-E845-474A-18961E664853}"/>
          </ac:spMkLst>
        </pc:spChg>
        <pc:spChg chg="add mod">
          <ac:chgData name="ENEKO LAZPITA SUINAGA" userId="03ca8ae1-9a00-4a22-9561-fb3a3d760218" providerId="ADAL" clId="{DA6C60E6-7822-4AAF-8F08-10925472DDF0}" dt="2024-11-12T15:14:25.601" v="39" actId="164"/>
          <ac:spMkLst>
            <pc:docMk/>
            <pc:sldMk cId="508263590" sldId="364"/>
            <ac:spMk id="63" creationId="{B5771117-DC57-928C-39B8-8E3CCA0C1E6B}"/>
          </ac:spMkLst>
        </pc:spChg>
        <pc:spChg chg="mod topLvl">
          <ac:chgData name="ENEKO LAZPITA SUINAGA" userId="03ca8ae1-9a00-4a22-9561-fb3a3d760218" providerId="ADAL" clId="{DA6C60E6-7822-4AAF-8F08-10925472DDF0}" dt="2024-11-12T15:49:39.651" v="180" actId="164"/>
          <ac:spMkLst>
            <pc:docMk/>
            <pc:sldMk cId="508263590" sldId="364"/>
            <ac:spMk id="1028" creationId="{965DD165-1813-E924-4AB1-4EB85A824AA7}"/>
          </ac:spMkLst>
        </pc:spChg>
        <pc:spChg chg="add mod">
          <ac:chgData name="ENEKO LAZPITA SUINAGA" userId="03ca8ae1-9a00-4a22-9561-fb3a3d760218" providerId="ADAL" clId="{DA6C60E6-7822-4AAF-8F08-10925472DDF0}" dt="2024-11-12T15:49:19.081" v="173" actId="14100"/>
          <ac:spMkLst>
            <pc:docMk/>
            <pc:sldMk cId="508263590" sldId="364"/>
            <ac:spMk id="1030" creationId="{C50327B3-6D13-F01C-4D05-E1B9948FAE47}"/>
          </ac:spMkLst>
        </pc:spChg>
        <pc:spChg chg="del mod topLvl">
          <ac:chgData name="ENEKO LAZPITA SUINAGA" userId="03ca8ae1-9a00-4a22-9561-fb3a3d760218" providerId="ADAL" clId="{DA6C60E6-7822-4AAF-8F08-10925472DDF0}" dt="2024-11-12T15:48:22.271" v="164" actId="478"/>
          <ac:spMkLst>
            <pc:docMk/>
            <pc:sldMk cId="508263590" sldId="364"/>
            <ac:spMk id="1039" creationId="{9CED4139-53F7-00BD-CC04-EE64C8038E50}"/>
          </ac:spMkLst>
        </pc:spChg>
        <pc:spChg chg="del mod topLvl">
          <ac:chgData name="ENEKO LAZPITA SUINAGA" userId="03ca8ae1-9a00-4a22-9561-fb3a3d760218" providerId="ADAL" clId="{DA6C60E6-7822-4AAF-8F08-10925472DDF0}" dt="2024-11-12T15:33:04.222" v="91" actId="478"/>
          <ac:spMkLst>
            <pc:docMk/>
            <pc:sldMk cId="508263590" sldId="364"/>
            <ac:spMk id="1041" creationId="{535FFDE0-B40C-9FE4-31F1-5788F55AFB20}"/>
          </ac:spMkLst>
        </pc:spChg>
        <pc:spChg chg="add del mod">
          <ac:chgData name="ENEKO LAZPITA SUINAGA" userId="03ca8ae1-9a00-4a22-9561-fb3a3d760218" providerId="ADAL" clId="{DA6C60E6-7822-4AAF-8F08-10925472DDF0}" dt="2024-11-12T15:33:24.181" v="94" actId="478"/>
          <ac:spMkLst>
            <pc:docMk/>
            <pc:sldMk cId="508263590" sldId="364"/>
            <ac:spMk id="1043" creationId="{00ACDA28-1F11-4C9F-BC1C-AD05BDF966AC}"/>
          </ac:spMkLst>
        </pc:spChg>
        <pc:spChg chg="add mod ord">
          <ac:chgData name="ENEKO LAZPITA SUINAGA" userId="03ca8ae1-9a00-4a22-9561-fb3a3d760218" providerId="ADAL" clId="{DA6C60E6-7822-4AAF-8F08-10925472DDF0}" dt="2024-11-12T15:36:43.481" v="157" actId="1582"/>
          <ac:spMkLst>
            <pc:docMk/>
            <pc:sldMk cId="508263590" sldId="364"/>
            <ac:spMk id="1044" creationId="{6AA446D1-D1D2-9AAE-28FC-6F9B39BE7C37}"/>
          </ac:spMkLst>
        </pc:spChg>
        <pc:spChg chg="add mod ord">
          <ac:chgData name="ENEKO LAZPITA SUINAGA" userId="03ca8ae1-9a00-4a22-9561-fb3a3d760218" providerId="ADAL" clId="{DA6C60E6-7822-4AAF-8F08-10925472DDF0}" dt="2024-11-12T15:36:43.481" v="157" actId="1582"/>
          <ac:spMkLst>
            <pc:docMk/>
            <pc:sldMk cId="508263590" sldId="364"/>
            <ac:spMk id="1045" creationId="{D6B35D94-2BDD-2603-85BB-DA053ED446EC}"/>
          </ac:spMkLst>
        </pc:spChg>
        <pc:spChg chg="add mod ord">
          <ac:chgData name="ENEKO LAZPITA SUINAGA" userId="03ca8ae1-9a00-4a22-9561-fb3a3d760218" providerId="ADAL" clId="{DA6C60E6-7822-4AAF-8F08-10925472DDF0}" dt="2024-11-12T15:36:43.481" v="157" actId="1582"/>
          <ac:spMkLst>
            <pc:docMk/>
            <pc:sldMk cId="508263590" sldId="364"/>
            <ac:spMk id="1046" creationId="{4A77085E-31E1-BE64-4824-9B9A4FECCD8B}"/>
          </ac:spMkLst>
        </pc:spChg>
        <pc:spChg chg="add mod">
          <ac:chgData name="ENEKO LAZPITA SUINAGA" userId="03ca8ae1-9a00-4a22-9561-fb3a3d760218" providerId="ADAL" clId="{DA6C60E6-7822-4AAF-8F08-10925472DDF0}" dt="2024-11-12T16:20:26.501" v="445" actId="1035"/>
          <ac:spMkLst>
            <pc:docMk/>
            <pc:sldMk cId="508263590" sldId="364"/>
            <ac:spMk id="1094" creationId="{3EE77D97-79C1-8A3B-D11C-48A170AD6ABA}"/>
          </ac:spMkLst>
        </pc:spChg>
        <pc:spChg chg="add del mod">
          <ac:chgData name="ENEKO LAZPITA SUINAGA" userId="03ca8ae1-9a00-4a22-9561-fb3a3d760218" providerId="ADAL" clId="{DA6C60E6-7822-4AAF-8F08-10925472DDF0}" dt="2024-11-12T16:15:25.951" v="365" actId="478"/>
          <ac:spMkLst>
            <pc:docMk/>
            <pc:sldMk cId="508263590" sldId="364"/>
            <ac:spMk id="1096" creationId="{3E0409D8-66B2-1446-1BEE-F9CA6F413E1C}"/>
          </ac:spMkLst>
        </pc:spChg>
        <pc:spChg chg="add mod">
          <ac:chgData name="ENEKO LAZPITA SUINAGA" userId="03ca8ae1-9a00-4a22-9561-fb3a3d760218" providerId="ADAL" clId="{DA6C60E6-7822-4AAF-8F08-10925472DDF0}" dt="2024-11-12T16:19:37.861" v="423" actId="1076"/>
          <ac:spMkLst>
            <pc:docMk/>
            <pc:sldMk cId="508263590" sldId="364"/>
            <ac:spMk id="1100" creationId="{17B4ED5C-C88E-E619-EEB6-3BD05998E280}"/>
          </ac:spMkLst>
        </pc:spChg>
        <pc:spChg chg="add mod">
          <ac:chgData name="ENEKO LAZPITA SUINAGA" userId="03ca8ae1-9a00-4a22-9561-fb3a3d760218" providerId="ADAL" clId="{DA6C60E6-7822-4AAF-8F08-10925472DDF0}" dt="2024-11-12T16:19:52.020" v="426" actId="207"/>
          <ac:spMkLst>
            <pc:docMk/>
            <pc:sldMk cId="508263590" sldId="364"/>
            <ac:spMk id="1102" creationId="{D1035F55-5E23-4968-096F-1A8F65BBFCFE}"/>
          </ac:spMkLst>
        </pc:spChg>
        <pc:spChg chg="add mod">
          <ac:chgData name="ENEKO LAZPITA SUINAGA" userId="03ca8ae1-9a00-4a22-9561-fb3a3d760218" providerId="ADAL" clId="{DA6C60E6-7822-4AAF-8F08-10925472DDF0}" dt="2024-11-12T16:20:09.961" v="431" actId="207"/>
          <ac:spMkLst>
            <pc:docMk/>
            <pc:sldMk cId="508263590" sldId="364"/>
            <ac:spMk id="1103" creationId="{22F8399F-BA07-1265-A77B-249615AA9978}"/>
          </ac:spMkLst>
        </pc:spChg>
        <pc:grpChg chg="del">
          <ac:chgData name="ENEKO LAZPITA SUINAGA" userId="03ca8ae1-9a00-4a22-9561-fb3a3d760218" providerId="ADAL" clId="{DA6C60E6-7822-4AAF-8F08-10925472DDF0}" dt="2024-11-12T15:49:49.691" v="182" actId="478"/>
          <ac:grpSpMkLst>
            <pc:docMk/>
            <pc:sldMk cId="508263590" sldId="364"/>
            <ac:grpSpMk id="2" creationId="{A079C74E-5345-C85D-8626-45327D46162A}"/>
          </ac:grpSpMkLst>
        </pc:grpChg>
        <pc:grpChg chg="add mod">
          <ac:chgData name="ENEKO LAZPITA SUINAGA" userId="03ca8ae1-9a00-4a22-9561-fb3a3d760218" providerId="ADAL" clId="{DA6C60E6-7822-4AAF-8F08-10925472DDF0}" dt="2024-11-12T15:10:24.385" v="18" actId="1076"/>
          <ac:grpSpMkLst>
            <pc:docMk/>
            <pc:sldMk cId="508263590" sldId="364"/>
            <ac:grpSpMk id="7" creationId="{2E0D9BB9-E4A8-880E-24F1-C7B00E6C8165}"/>
          </ac:grpSpMkLst>
        </pc:grpChg>
        <pc:grpChg chg="mod">
          <ac:chgData name="ENEKO LAZPITA SUINAGA" userId="03ca8ae1-9a00-4a22-9561-fb3a3d760218" providerId="ADAL" clId="{DA6C60E6-7822-4AAF-8F08-10925472DDF0}" dt="2024-11-12T15:09:47.247" v="15"/>
          <ac:grpSpMkLst>
            <pc:docMk/>
            <pc:sldMk cId="508263590" sldId="364"/>
            <ac:grpSpMk id="13" creationId="{E89E24D1-FCD3-5B55-2CEF-85DCC5D5D32A}"/>
          </ac:grpSpMkLst>
        </pc:grpChg>
        <pc:grpChg chg="add mod">
          <ac:chgData name="ENEKO LAZPITA SUINAGA" userId="03ca8ae1-9a00-4a22-9561-fb3a3d760218" providerId="ADAL" clId="{DA6C60E6-7822-4AAF-8F08-10925472DDF0}" dt="2024-11-12T15:12:28.392" v="23" actId="1076"/>
          <ac:grpSpMkLst>
            <pc:docMk/>
            <pc:sldMk cId="508263590" sldId="364"/>
            <ac:grpSpMk id="56" creationId="{49FA4BF5-3C43-9A95-31D1-745584CAEC3F}"/>
          </ac:grpSpMkLst>
        </pc:grpChg>
        <pc:grpChg chg="mod">
          <ac:chgData name="ENEKO LAZPITA SUINAGA" userId="03ca8ae1-9a00-4a22-9561-fb3a3d760218" providerId="ADAL" clId="{DA6C60E6-7822-4AAF-8F08-10925472DDF0}" dt="2024-11-12T15:12:03.477" v="20"/>
          <ac:grpSpMkLst>
            <pc:docMk/>
            <pc:sldMk cId="508263590" sldId="364"/>
            <ac:grpSpMk id="57" creationId="{40940D41-DEB8-A37A-E414-0166990E5B58}"/>
          </ac:grpSpMkLst>
        </pc:grpChg>
        <pc:grpChg chg="add mod">
          <ac:chgData name="ENEKO LAZPITA SUINAGA" userId="03ca8ae1-9a00-4a22-9561-fb3a3d760218" providerId="ADAL" clId="{DA6C60E6-7822-4AAF-8F08-10925472DDF0}" dt="2024-11-12T15:14:25.601" v="39" actId="164"/>
          <ac:grpSpMkLst>
            <pc:docMk/>
            <pc:sldMk cId="508263590" sldId="364"/>
            <ac:grpSpMk id="1026" creationId="{BD7F3D9F-3EFB-07D3-604A-2ED43A085FFE}"/>
          </ac:grpSpMkLst>
        </pc:grpChg>
        <pc:grpChg chg="add del mod">
          <ac:chgData name="ENEKO LAZPITA SUINAGA" userId="03ca8ae1-9a00-4a22-9561-fb3a3d760218" providerId="ADAL" clId="{DA6C60E6-7822-4AAF-8F08-10925472DDF0}" dt="2024-11-12T15:27:01.341" v="42" actId="478"/>
          <ac:grpSpMkLst>
            <pc:docMk/>
            <pc:sldMk cId="508263590" sldId="364"/>
            <ac:grpSpMk id="1027" creationId="{56FB1686-8FA4-C456-13DB-CB0A2B8ABAA9}"/>
          </ac:grpSpMkLst>
        </pc:grpChg>
        <pc:grpChg chg="add mod topLvl">
          <ac:chgData name="ENEKO LAZPITA SUINAGA" userId="03ca8ae1-9a00-4a22-9561-fb3a3d760218" providerId="ADAL" clId="{DA6C60E6-7822-4AAF-8F08-10925472DDF0}" dt="2024-11-12T15:49:39.651" v="180" actId="164"/>
          <ac:grpSpMkLst>
            <pc:docMk/>
            <pc:sldMk cId="508263590" sldId="364"/>
            <ac:grpSpMk id="1034" creationId="{169E0E4B-4F84-EC2E-D969-5855FCCF52AB}"/>
          </ac:grpSpMkLst>
        </pc:grpChg>
        <pc:grpChg chg="add del mod">
          <ac:chgData name="ENEKO LAZPITA SUINAGA" userId="03ca8ae1-9a00-4a22-9561-fb3a3d760218" providerId="ADAL" clId="{DA6C60E6-7822-4AAF-8F08-10925472DDF0}" dt="2024-11-12T15:49:03.001" v="169" actId="165"/>
          <ac:grpSpMkLst>
            <pc:docMk/>
            <pc:sldMk cId="508263590" sldId="364"/>
            <ac:grpSpMk id="1036" creationId="{C30A9687-B5B7-751B-58B6-DB6E6B950629}"/>
          </ac:grpSpMkLst>
        </pc:grpChg>
        <pc:grpChg chg="add del mod">
          <ac:chgData name="ENEKO LAZPITA SUINAGA" userId="03ca8ae1-9a00-4a22-9561-fb3a3d760218" providerId="ADAL" clId="{DA6C60E6-7822-4AAF-8F08-10925472DDF0}" dt="2024-11-12T15:32:56.501" v="87" actId="165"/>
          <ac:grpSpMkLst>
            <pc:docMk/>
            <pc:sldMk cId="508263590" sldId="364"/>
            <ac:grpSpMk id="1037" creationId="{056D378C-ACD2-6789-3BBC-734326F82C64}"/>
          </ac:grpSpMkLst>
        </pc:grpChg>
        <pc:grpChg chg="add del mod topLvl">
          <ac:chgData name="ENEKO LAZPITA SUINAGA" userId="03ca8ae1-9a00-4a22-9561-fb3a3d760218" providerId="ADAL" clId="{DA6C60E6-7822-4AAF-8F08-10925472DDF0}" dt="2024-11-12T15:33:04.222" v="91" actId="478"/>
          <ac:grpSpMkLst>
            <pc:docMk/>
            <pc:sldMk cId="508263590" sldId="364"/>
            <ac:grpSpMk id="1040" creationId="{E63EA9C0-9B7F-99E0-3F7A-7BA68373B71B}"/>
          </ac:grpSpMkLst>
        </pc:grpChg>
        <pc:grpChg chg="add del mod">
          <ac:chgData name="ENEKO LAZPITA SUINAGA" userId="03ca8ae1-9a00-4a22-9561-fb3a3d760218" providerId="ADAL" clId="{DA6C60E6-7822-4AAF-8F08-10925472DDF0}" dt="2024-11-12T15:48:24.066" v="165" actId="478"/>
          <ac:grpSpMkLst>
            <pc:docMk/>
            <pc:sldMk cId="508263590" sldId="364"/>
            <ac:grpSpMk id="1089" creationId="{758C702B-B6B3-A3BF-E65C-B6BCF92D61DA}"/>
          </ac:grpSpMkLst>
        </pc:grpChg>
        <pc:grpChg chg="add mod">
          <ac:chgData name="ENEKO LAZPITA SUINAGA" userId="03ca8ae1-9a00-4a22-9561-fb3a3d760218" providerId="ADAL" clId="{DA6C60E6-7822-4AAF-8F08-10925472DDF0}" dt="2024-11-12T15:49:58.081" v="184" actId="1076"/>
          <ac:grpSpMkLst>
            <pc:docMk/>
            <pc:sldMk cId="508263590" sldId="364"/>
            <ac:grpSpMk id="1092" creationId="{A8A3FA72-2EEE-4013-A27A-2EDEFE4FDE47}"/>
          </ac:grpSpMkLst>
        </pc:grpChg>
        <pc:grpChg chg="del">
          <ac:chgData name="ENEKO LAZPITA SUINAGA" userId="03ca8ae1-9a00-4a22-9561-fb3a3d760218" providerId="ADAL" clId="{DA6C60E6-7822-4AAF-8F08-10925472DDF0}" dt="2024-11-12T15:10:25.491" v="19" actId="478"/>
          <ac:grpSpMkLst>
            <pc:docMk/>
            <pc:sldMk cId="508263590" sldId="364"/>
            <ac:grpSpMk id="1105" creationId="{3766D173-B967-2D0C-4ED1-8EA74F7EEC88}"/>
          </ac:grpSpMkLst>
        </pc:grpChg>
        <pc:grpChg chg="del">
          <ac:chgData name="ENEKO LAZPITA SUINAGA" userId="03ca8ae1-9a00-4a22-9561-fb3a3d760218" providerId="ADAL" clId="{DA6C60E6-7822-4AAF-8F08-10925472DDF0}" dt="2024-11-12T15:12:17.471" v="21" actId="478"/>
          <ac:grpSpMkLst>
            <pc:docMk/>
            <pc:sldMk cId="508263590" sldId="364"/>
            <ac:grpSpMk id="1109" creationId="{72C988DE-E724-CCF2-5674-65324CE348D9}"/>
          </ac:grpSpMkLst>
        </pc:grpChg>
        <pc:grpChg chg="del topLvl">
          <ac:chgData name="ENEKO LAZPITA SUINAGA" userId="03ca8ae1-9a00-4a22-9561-fb3a3d760218" providerId="ADAL" clId="{DA6C60E6-7822-4AAF-8F08-10925472DDF0}" dt="2024-11-12T15:13:02.231" v="25" actId="478"/>
          <ac:grpSpMkLst>
            <pc:docMk/>
            <pc:sldMk cId="508263590" sldId="364"/>
            <ac:grpSpMk id="1120" creationId="{E9276763-7787-7C9C-BC31-1FCEFE045E5F}"/>
          </ac:grpSpMkLst>
        </pc:grpChg>
        <pc:grpChg chg="del">
          <ac:chgData name="ENEKO LAZPITA SUINAGA" userId="03ca8ae1-9a00-4a22-9561-fb3a3d760218" providerId="ADAL" clId="{DA6C60E6-7822-4AAF-8F08-10925472DDF0}" dt="2024-11-12T15:12:59.863" v="24" actId="21"/>
          <ac:grpSpMkLst>
            <pc:docMk/>
            <pc:sldMk cId="508263590" sldId="364"/>
            <ac:grpSpMk id="1162" creationId="{22FE8479-35CF-7921-08DB-8BA50C80B550}"/>
          </ac:grpSpMkLst>
        </pc:grpChg>
        <pc:picChg chg="del">
          <ac:chgData name="ENEKO LAZPITA SUINAGA" userId="03ca8ae1-9a00-4a22-9561-fb3a3d760218" providerId="ADAL" clId="{DA6C60E6-7822-4AAF-8F08-10925472DDF0}" dt="2024-11-12T15:09:22.447" v="13" actId="478"/>
          <ac:picMkLst>
            <pc:docMk/>
            <pc:sldMk cId="508263590" sldId="364"/>
            <ac:picMk id="4" creationId="{E9E59A7F-68DF-246D-F63A-46852B94C70D}"/>
          </ac:picMkLst>
        </pc:picChg>
        <pc:picChg chg="del">
          <ac:chgData name="ENEKO LAZPITA SUINAGA" userId="03ca8ae1-9a00-4a22-9561-fb3a3d760218" providerId="ADAL" clId="{DA6C60E6-7822-4AAF-8F08-10925472DDF0}" dt="2024-11-12T15:09:24.011" v="14" actId="478"/>
          <ac:picMkLst>
            <pc:docMk/>
            <pc:sldMk cId="508263590" sldId="364"/>
            <ac:picMk id="5" creationId="{E770D340-F7E9-4038-F99B-F08CA9FB5EC1}"/>
          </ac:picMkLst>
        </pc:picChg>
        <pc:picChg chg="mod">
          <ac:chgData name="ENEKO LAZPITA SUINAGA" userId="03ca8ae1-9a00-4a22-9561-fb3a3d760218" providerId="ADAL" clId="{DA6C60E6-7822-4AAF-8F08-10925472DDF0}" dt="2024-11-12T15:12:03.477" v="20"/>
          <ac:picMkLst>
            <pc:docMk/>
            <pc:sldMk cId="508263590" sldId="364"/>
            <ac:picMk id="58" creationId="{1FC8F2BA-AA2D-6457-802B-2D30076D8453}"/>
          </ac:picMkLst>
        </pc:picChg>
        <pc:picChg chg="mod">
          <ac:chgData name="ENEKO LAZPITA SUINAGA" userId="03ca8ae1-9a00-4a22-9561-fb3a3d760218" providerId="ADAL" clId="{DA6C60E6-7822-4AAF-8F08-10925472DDF0}" dt="2024-11-12T15:12:03.477" v="20"/>
          <ac:picMkLst>
            <pc:docMk/>
            <pc:sldMk cId="508263590" sldId="364"/>
            <ac:picMk id="59" creationId="{C61829C7-4A86-E35D-001C-AE29522B18E6}"/>
          </ac:picMkLst>
        </pc:picChg>
        <pc:picChg chg="mod">
          <ac:chgData name="ENEKO LAZPITA SUINAGA" userId="03ca8ae1-9a00-4a22-9561-fb3a3d760218" providerId="ADAL" clId="{DA6C60E6-7822-4AAF-8F08-10925472DDF0}" dt="2024-11-12T15:12:03.477" v="20"/>
          <ac:picMkLst>
            <pc:docMk/>
            <pc:sldMk cId="508263590" sldId="364"/>
            <ac:picMk id="60" creationId="{5DB84330-8783-0326-9799-6C50F2F72E84}"/>
          </ac:picMkLst>
        </pc:picChg>
        <pc:picChg chg="mod">
          <ac:chgData name="ENEKO LAZPITA SUINAGA" userId="03ca8ae1-9a00-4a22-9561-fb3a3d760218" providerId="ADAL" clId="{DA6C60E6-7822-4AAF-8F08-10925472DDF0}" dt="2024-11-12T15:12:03.477" v="20"/>
          <ac:picMkLst>
            <pc:docMk/>
            <pc:sldMk cId="508263590" sldId="364"/>
            <ac:picMk id="62" creationId="{7B0903B9-9067-A990-CB67-10BFAE27F150}"/>
          </ac:picMkLst>
        </pc:picChg>
        <pc:picChg chg="add mod">
          <ac:chgData name="ENEKO LAZPITA SUINAGA" userId="03ca8ae1-9a00-4a22-9561-fb3a3d760218" providerId="ADAL" clId="{DA6C60E6-7822-4AAF-8F08-10925472DDF0}" dt="2024-11-12T15:14:25.601" v="39" actId="164"/>
          <ac:picMkLst>
            <pc:docMk/>
            <pc:sldMk cId="508263590" sldId="364"/>
            <ac:picMk id="1025" creationId="{3557466A-10C4-3D6B-D589-3E84351A0D8D}"/>
          </ac:picMkLst>
        </pc:picChg>
        <pc:picChg chg="del mod topLvl">
          <ac:chgData name="ENEKO LAZPITA SUINAGA" userId="03ca8ae1-9a00-4a22-9561-fb3a3d760218" providerId="ADAL" clId="{DA6C60E6-7822-4AAF-8F08-10925472DDF0}" dt="2024-11-12T15:27:01.341" v="42" actId="478"/>
          <ac:picMkLst>
            <pc:docMk/>
            <pc:sldMk cId="508263590" sldId="364"/>
            <ac:picMk id="1029" creationId="{6D4877BF-F6C3-8223-E645-D72C05D4BDE6}"/>
          </ac:picMkLst>
        </pc:picChg>
        <pc:picChg chg="add mod">
          <ac:chgData name="ENEKO LAZPITA SUINAGA" userId="03ca8ae1-9a00-4a22-9561-fb3a3d760218" providerId="ADAL" clId="{DA6C60E6-7822-4AAF-8F08-10925472DDF0}" dt="2024-11-12T16:19:31.661" v="422" actId="14100"/>
          <ac:picMkLst>
            <pc:docMk/>
            <pc:sldMk cId="508263590" sldId="364"/>
            <ac:picMk id="1093" creationId="{A7A3D5C2-EF91-14CC-5D3E-B314B49AD585}"/>
          </ac:picMkLst>
        </pc:picChg>
        <pc:picChg chg="add mod">
          <ac:chgData name="ENEKO LAZPITA SUINAGA" userId="03ca8ae1-9a00-4a22-9561-fb3a3d760218" providerId="ADAL" clId="{DA6C60E6-7822-4AAF-8F08-10925472DDF0}" dt="2024-11-12T16:20:26.501" v="445" actId="1035"/>
          <ac:picMkLst>
            <pc:docMk/>
            <pc:sldMk cId="508263590" sldId="364"/>
            <ac:picMk id="1095" creationId="{74B76488-3C1D-AAB3-A595-DC07975E2654}"/>
          </ac:picMkLst>
        </pc:picChg>
        <pc:picChg chg="add mod">
          <ac:chgData name="ENEKO LAZPITA SUINAGA" userId="03ca8ae1-9a00-4a22-9561-fb3a3d760218" providerId="ADAL" clId="{DA6C60E6-7822-4AAF-8F08-10925472DDF0}" dt="2024-11-12T16:20:26.501" v="445" actId="1035"/>
          <ac:picMkLst>
            <pc:docMk/>
            <pc:sldMk cId="508263590" sldId="364"/>
            <ac:picMk id="1097" creationId="{BC47E205-5A73-E8F5-3207-CB115505D000}"/>
          </ac:picMkLst>
        </pc:picChg>
        <pc:picChg chg="add mod">
          <ac:chgData name="ENEKO LAZPITA SUINAGA" userId="03ca8ae1-9a00-4a22-9561-fb3a3d760218" providerId="ADAL" clId="{DA6C60E6-7822-4AAF-8F08-10925472DDF0}" dt="2024-11-12T16:19:37.861" v="423" actId="1076"/>
          <ac:picMkLst>
            <pc:docMk/>
            <pc:sldMk cId="508263590" sldId="364"/>
            <ac:picMk id="1098" creationId="{A697CFA6-52FB-5F78-CB34-250ED38F8454}"/>
          </ac:picMkLst>
        </pc:picChg>
        <pc:picChg chg="add mod">
          <ac:chgData name="ENEKO LAZPITA SUINAGA" userId="03ca8ae1-9a00-4a22-9561-fb3a3d760218" providerId="ADAL" clId="{DA6C60E6-7822-4AAF-8F08-10925472DDF0}" dt="2024-11-12T16:19:37.861" v="423" actId="1076"/>
          <ac:picMkLst>
            <pc:docMk/>
            <pc:sldMk cId="508263590" sldId="364"/>
            <ac:picMk id="1101" creationId="{60518FA1-FC80-3312-C16B-9DCC9DC97D09}"/>
          </ac:picMkLst>
        </pc:picChg>
        <pc:picChg chg="add mod">
          <ac:chgData name="ENEKO LAZPITA SUINAGA" userId="03ca8ae1-9a00-4a22-9561-fb3a3d760218" providerId="ADAL" clId="{DA6C60E6-7822-4AAF-8F08-10925472DDF0}" dt="2024-11-12T16:19:37.861" v="423" actId="1076"/>
          <ac:picMkLst>
            <pc:docMk/>
            <pc:sldMk cId="508263590" sldId="364"/>
            <ac:picMk id="1104" creationId="{13499E1D-1FA6-F5DE-6D6B-5B4476FB5CF1}"/>
          </ac:picMkLst>
        </pc:pic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23" creationId="{7E29A1AE-96C3-C7EF-788B-85255423A516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24" creationId="{39A908BD-3095-924D-81D8-85C558526FA5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25" creationId="{1B5DE6BB-05F5-F616-7EED-E718F5007B82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26" creationId="{4D67349C-E367-87EC-8271-739E0D644A88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27" creationId="{DD5B0474-2140-D16B-D044-06958C212823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28" creationId="{905E5327-05FD-56C9-30CF-2369F51D375F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29" creationId="{FC39B312-7B4B-D90E-BCBB-6E74C4141B6D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30" creationId="{D63AAB7C-BADB-5531-D57E-75CC1776A72A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36" creationId="{7536FA5D-AEBA-B4D1-6365-1DC870127060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37" creationId="{FB5FC78F-6071-5B90-3EE8-FECB61E917D6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38" creationId="{1D3F421F-EFF1-4621-D311-E0678D1782E6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39" creationId="{4A830B30-40DC-0D7E-E4B8-FF38DB82CD72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0" creationId="{D731202A-2CBF-98CD-3FE4-349D6623A6EA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1" creationId="{43BBCC02-DF3E-9AFF-B3B6-4530CF1C0003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2" creationId="{CA8209C2-6226-79B6-8401-1F3DAD49E827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3" creationId="{37524E75-7CF4-6653-07E5-B08AE052EB83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4" creationId="{48E30216-81D0-1F3C-F119-F0770F3F0E61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5" creationId="{6F0183DC-203F-C393-DD27-E13E4DA87F0D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6" creationId="{D58289CF-B049-9E42-CAED-7FECD046065B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7" creationId="{CD49BF31-4561-E3E1-5553-C35647E3FA76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8" creationId="{C3416DE3-13AD-5933-A303-0037D147E643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9" creationId="{A543EAB2-626F-F440-BD62-25BA694608E0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50" creationId="{AC85E2BA-04F7-0431-6BE3-D88338FC43A7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51" creationId="{D431DA65-FD33-6FDD-08A0-719F8BE8A469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52" creationId="{B5E4BBF9-D63A-2985-4046-32639F4429F3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53" creationId="{1A3E1186-FD65-626B-9D0A-7AB02A27DE30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54" creationId="{59F82B2F-2E61-9E98-79C2-12075C9075B3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55" creationId="{C7D2CE8D-B287-51EC-B089-406AECC49689}"/>
          </ac:cxnSpMkLst>
        </pc:cxnChg>
        <pc:cxnChg chg="add mod">
          <ac:chgData name="ENEKO LAZPITA SUINAGA" userId="03ca8ae1-9a00-4a22-9561-fb3a3d760218" providerId="ADAL" clId="{DA6C60E6-7822-4AAF-8F08-10925472DDF0}" dt="2024-11-12T15:49:26.921" v="176" actId="1076"/>
          <ac:cxnSpMkLst>
            <pc:docMk/>
            <pc:sldMk cId="508263590" sldId="364"/>
            <ac:cxnSpMk id="1032" creationId="{3F7FBC74-9139-046F-F0B3-0C2DB25BE550}"/>
          </ac:cxnSpMkLst>
        </pc:cxnChg>
        <pc:cxnChg chg="mod ord topLvl">
          <ac:chgData name="ENEKO LAZPITA SUINAGA" userId="03ca8ae1-9a00-4a22-9561-fb3a3d760218" providerId="ADAL" clId="{DA6C60E6-7822-4AAF-8F08-10925472DDF0}" dt="2024-11-12T15:36:49.255" v="158" actId="1582"/>
          <ac:cxnSpMkLst>
            <pc:docMk/>
            <pc:sldMk cId="508263590" sldId="364"/>
            <ac:cxnSpMk id="1042" creationId="{778B9E23-E19C-2441-170E-59FF409D0459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48" creationId="{2420A8D5-52FD-FF10-785E-CB605CB37621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49" creationId="{B15D188A-BD22-8549-B03D-D42877D4F4B6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52" creationId="{40D6B533-C43B-0E83-7F19-F0D54AC8B3B8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62" creationId="{419053D1-738F-841D-4446-25AB002F67AD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65" creationId="{62696665-804B-193D-34AA-0E0A9B0EB089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68" creationId="{E6B7B0E3-0721-5BFB-01FD-E64B0E53F956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73" creationId="{14A2A06F-2C89-AD17-64D1-D5614B6C6BFC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76" creationId="{26F604D9-ABA7-F04E-166A-6E2FC6B7490C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79" creationId="{427A6AE1-BF62-65AD-153D-8456BA11595E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84" creationId="{6234F15D-46AA-4D22-E6DA-B7280A99CD9E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29" creationId="{8CEEE10E-E6DD-D0C6-C9A7-5DF31BEEFBF4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30" creationId="{680BF8D1-5243-D905-CC97-D1CC713B882E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31" creationId="{EA6B6E9C-12BA-6A4B-7D38-CE6E2EDEE524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32" creationId="{93900C9A-E36D-735D-FE17-A20166EAE563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33" creationId="{30901E03-87A3-A859-A290-9BB594909F93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34" creationId="{C0CF6C13-DEA5-B355-EFA3-923B09F3574A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35" creationId="{1298270D-C8ED-B943-CF0D-4F2B8632CCD6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36" creationId="{4FDD1705-FFFD-312B-3B23-8E7039B94999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42" creationId="{3146AFCD-236A-43B8-99A6-B45853B84085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43" creationId="{38886713-D5DC-30B7-853B-17E9F77CEEE4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44" creationId="{26EA496F-AAFC-546A-739A-62B93755C266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45" creationId="{687FA574-6EF8-ECCE-E326-A72DBA86AAA3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46" creationId="{9F36FBC1-51E8-BA0A-0C79-3E84217ADB6D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47" creationId="{0246B21A-5B43-5E00-D615-292AB55DB854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48" creationId="{2E19AF4E-26CF-B619-0E74-9668BDA6FE73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49" creationId="{58E21CFD-7BAA-6FA9-CFC5-479877D441DE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0" creationId="{341F5957-FAFC-C873-1F32-25ECC5F02502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1" creationId="{58624D6F-DA06-EC07-7AB6-85273FC5A2CD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2" creationId="{44410ED3-EBDE-FF53-74B7-331E507A712B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3" creationId="{C7E4171A-C950-8A0F-E0C2-BEC5A61AB71E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4" creationId="{03A89066-955A-3366-238E-CFCCA91ABC37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5" creationId="{43ED8AB5-950A-C5B3-6D1E-966D662A6D28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6" creationId="{0F46665E-A8F4-BA01-F881-28A786018692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7" creationId="{983FA0E3-BE78-9701-6010-FAC332DC310E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8" creationId="{67BA7FC3-7023-B6D5-5051-9F9DAD6F22AE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9" creationId="{E11A9B85-48F5-3C0C-BE2F-E17843F4229B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60" creationId="{9F041324-6FB3-E4AA-0BED-E987B94243F7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61" creationId="{86EB640F-7ABD-0A23-CCE5-C1EA6BB218F9}"/>
          </ac:cxnSpMkLst>
        </pc:cxnChg>
      </pc:sldChg>
      <pc:sldChg chg="addSp delSp modSp add mod">
        <pc:chgData name="ENEKO LAZPITA SUINAGA" userId="03ca8ae1-9a00-4a22-9561-fb3a3d760218" providerId="ADAL" clId="{DA6C60E6-7822-4AAF-8F08-10925472DDF0}" dt="2024-11-19T11:25:59.995" v="5197" actId="948"/>
        <pc:sldMkLst>
          <pc:docMk/>
          <pc:sldMk cId="621510872" sldId="365"/>
        </pc:sldMkLst>
        <pc:spChg chg="add mod ord">
          <ac:chgData name="ENEKO LAZPITA SUINAGA" userId="03ca8ae1-9a00-4a22-9561-fb3a3d760218" providerId="ADAL" clId="{DA6C60E6-7822-4AAF-8F08-10925472DDF0}" dt="2024-11-12T15:54:13.603" v="189" actId="167"/>
          <ac:spMkLst>
            <pc:docMk/>
            <pc:sldMk cId="621510872" sldId="365"/>
            <ac:spMk id="2" creationId="{07B4F95E-BF3E-B733-EA47-2AD5E995037A}"/>
          </ac:spMkLst>
        </pc:spChg>
        <pc:spChg chg="add mod">
          <ac:chgData name="ENEKO LAZPITA SUINAGA" userId="03ca8ae1-9a00-4a22-9561-fb3a3d760218" providerId="ADAL" clId="{DA6C60E6-7822-4AAF-8F08-10925472DDF0}" dt="2024-11-12T15:55:14.361" v="219" actId="1076"/>
          <ac:spMkLst>
            <pc:docMk/>
            <pc:sldMk cId="621510872" sldId="365"/>
            <ac:spMk id="3" creationId="{A812AF27-CD7C-8D87-BB16-399453C45432}"/>
          </ac:spMkLst>
        </pc:spChg>
        <pc:spChg chg="add mod">
          <ac:chgData name="ENEKO LAZPITA SUINAGA" userId="03ca8ae1-9a00-4a22-9561-fb3a3d760218" providerId="ADAL" clId="{DA6C60E6-7822-4AAF-8F08-10925472DDF0}" dt="2024-11-12T16:28:58.441" v="953" actId="6549"/>
          <ac:spMkLst>
            <pc:docMk/>
            <pc:sldMk cId="621510872" sldId="365"/>
            <ac:spMk id="4" creationId="{7796FF30-94F4-C3D6-C911-10F1EC642F7E}"/>
          </ac:spMkLst>
        </pc:spChg>
        <pc:spChg chg="ord">
          <ac:chgData name="ENEKO LAZPITA SUINAGA" userId="03ca8ae1-9a00-4a22-9561-fb3a3d760218" providerId="ADAL" clId="{DA6C60E6-7822-4AAF-8F08-10925472DDF0}" dt="2024-11-12T15:54:26.701" v="194" actId="171"/>
          <ac:spMkLst>
            <pc:docMk/>
            <pc:sldMk cId="621510872" sldId="365"/>
            <ac:spMk id="9" creationId="{E42DDB2B-F73A-6D80-0164-46EAED81E148}"/>
          </ac:spMkLst>
        </pc:spChg>
        <pc:spChg chg="add mod">
          <ac:chgData name="ENEKO LAZPITA SUINAGA" userId="03ca8ae1-9a00-4a22-9561-fb3a3d760218" providerId="ADAL" clId="{DA6C60E6-7822-4AAF-8F08-10925472DDF0}" dt="2024-11-19T11:25:59.995" v="5197" actId="948"/>
          <ac:spMkLst>
            <pc:docMk/>
            <pc:sldMk cId="621510872" sldId="365"/>
            <ac:spMk id="15" creationId="{24F6C5C7-FBAA-CE07-7ED5-A89777A7DA07}"/>
          </ac:spMkLst>
        </pc:spChg>
        <pc:spChg chg="add mod">
          <ac:chgData name="ENEKO LAZPITA SUINAGA" userId="03ca8ae1-9a00-4a22-9561-fb3a3d760218" providerId="ADAL" clId="{DA6C60E6-7822-4AAF-8F08-10925472DDF0}" dt="2024-11-12T16:54:18.955" v="1274" actId="1037"/>
          <ac:spMkLst>
            <pc:docMk/>
            <pc:sldMk cId="621510872" sldId="365"/>
            <ac:spMk id="1024" creationId="{B2C88090-CB0F-1433-1A0F-ACA06621C5E1}"/>
          </ac:spMkLst>
        </pc:spChg>
        <pc:spChg chg="add mod">
          <ac:chgData name="ENEKO LAZPITA SUINAGA" userId="03ca8ae1-9a00-4a22-9561-fb3a3d760218" providerId="ADAL" clId="{DA6C60E6-7822-4AAF-8F08-10925472DDF0}" dt="2024-11-12T16:54:38.790" v="1279" actId="1076"/>
          <ac:spMkLst>
            <pc:docMk/>
            <pc:sldMk cId="621510872" sldId="365"/>
            <ac:spMk id="1031" creationId="{1B664649-9793-085E-A493-17C7B0233564}"/>
          </ac:spMkLst>
        </pc:spChg>
        <pc:grpChg chg="mod ord">
          <ac:chgData name="ENEKO LAZPITA SUINAGA" userId="03ca8ae1-9a00-4a22-9561-fb3a3d760218" providerId="ADAL" clId="{DA6C60E6-7822-4AAF-8F08-10925472DDF0}" dt="2024-11-12T15:54:17.094" v="190" actId="166"/>
          <ac:grpSpMkLst>
            <pc:docMk/>
            <pc:sldMk cId="621510872" sldId="365"/>
            <ac:grpSpMk id="7" creationId="{31B08294-B2CA-3E96-4E52-8028DD00FC3A}"/>
          </ac:grpSpMkLst>
        </pc:grpChg>
        <pc:picChg chg="add mod modCrop">
          <ac:chgData name="ENEKO LAZPITA SUINAGA" userId="03ca8ae1-9a00-4a22-9561-fb3a3d760218" providerId="ADAL" clId="{DA6C60E6-7822-4AAF-8F08-10925472DDF0}" dt="2024-11-12T16:54:18.955" v="1274" actId="1037"/>
          <ac:picMkLst>
            <pc:docMk/>
            <pc:sldMk cId="621510872" sldId="365"/>
            <ac:picMk id="6" creationId="{290C487C-5A47-B14A-199F-02B0B05875D6}"/>
          </ac:picMkLst>
        </pc:picChg>
        <pc:picChg chg="add del mod">
          <ac:chgData name="ENEKO LAZPITA SUINAGA" userId="03ca8ae1-9a00-4a22-9561-fb3a3d760218" providerId="ADAL" clId="{DA6C60E6-7822-4AAF-8F08-10925472DDF0}" dt="2024-11-12T16:54:12.380" v="1234" actId="478"/>
          <ac:picMkLst>
            <pc:docMk/>
            <pc:sldMk cId="621510872" sldId="365"/>
            <ac:picMk id="1029" creationId="{6BC0AB6E-A1D9-0769-DA5E-D836E3B7FAC4}"/>
          </ac:picMkLst>
        </pc:picChg>
      </pc:sldChg>
      <pc:sldChg chg="addSp delSp modSp add mod">
        <pc:chgData name="ENEKO LAZPITA SUINAGA" userId="03ca8ae1-9a00-4a22-9561-fb3a3d760218" providerId="ADAL" clId="{DA6C60E6-7822-4AAF-8F08-10925472DDF0}" dt="2024-11-19T11:24:57.586" v="5145" actId="5793"/>
        <pc:sldMkLst>
          <pc:docMk/>
          <pc:sldMk cId="1904024700" sldId="366"/>
        </pc:sldMkLst>
        <pc:spChg chg="add mod ord">
          <ac:chgData name="ENEKO LAZPITA SUINAGA" userId="03ca8ae1-9a00-4a22-9561-fb3a3d760218" providerId="ADAL" clId="{DA6C60E6-7822-4AAF-8F08-10925472DDF0}" dt="2024-11-12T15:55:58.891" v="227" actId="171"/>
          <ac:spMkLst>
            <pc:docMk/>
            <pc:sldMk cId="1904024700" sldId="366"/>
            <ac:spMk id="2" creationId="{653E2F6F-E60F-D69A-422E-EE73B9AD9366}"/>
          </ac:spMkLst>
        </pc:spChg>
        <pc:spChg chg="add mod ord">
          <ac:chgData name="ENEKO LAZPITA SUINAGA" userId="03ca8ae1-9a00-4a22-9561-fb3a3d760218" providerId="ADAL" clId="{DA6C60E6-7822-4AAF-8F08-10925472DDF0}" dt="2024-11-12T15:56:04.371" v="243" actId="20577"/>
          <ac:spMkLst>
            <pc:docMk/>
            <pc:sldMk cId="1904024700" sldId="366"/>
            <ac:spMk id="3" creationId="{675BE23D-35D7-6DE0-DE1D-C42F848F5CDC}"/>
          </ac:spMkLst>
        </pc:spChg>
        <pc:spChg chg="add mod">
          <ac:chgData name="ENEKO LAZPITA SUINAGA" userId="03ca8ae1-9a00-4a22-9561-fb3a3d760218" providerId="ADAL" clId="{DA6C60E6-7822-4AAF-8F08-10925472DDF0}" dt="2024-11-12T17:45:24.410" v="2123" actId="20577"/>
          <ac:spMkLst>
            <pc:docMk/>
            <pc:sldMk cId="1904024700" sldId="366"/>
            <ac:spMk id="4" creationId="{EB93E519-8BED-2662-ABA1-64C20425296A}"/>
          </ac:spMkLst>
        </pc:spChg>
        <pc:spChg chg="add mod">
          <ac:chgData name="ENEKO LAZPITA SUINAGA" userId="03ca8ae1-9a00-4a22-9561-fb3a3d760218" providerId="ADAL" clId="{DA6C60E6-7822-4AAF-8F08-10925472DDF0}" dt="2024-11-19T11:24:57.586" v="5145" actId="5793"/>
          <ac:spMkLst>
            <pc:docMk/>
            <pc:sldMk cId="1904024700" sldId="366"/>
            <ac:spMk id="5" creationId="{0BE63AB0-FBF1-7764-8F91-6DB1F3AFBBA6}"/>
          </ac:spMkLst>
        </pc:spChg>
        <pc:spChg chg="del">
          <ac:chgData name="ENEKO LAZPITA SUINAGA" userId="03ca8ae1-9a00-4a22-9561-fb3a3d760218" providerId="ADAL" clId="{DA6C60E6-7822-4AAF-8F08-10925472DDF0}" dt="2024-11-12T18:23:35.299" v="3357" actId="478"/>
          <ac:spMkLst>
            <pc:docMk/>
            <pc:sldMk cId="1904024700" sldId="366"/>
            <ac:spMk id="9" creationId="{10E7387F-30F3-E882-5619-8C24916EF45D}"/>
          </ac:spMkLst>
        </pc:spChg>
        <pc:grpChg chg="mod ord">
          <ac:chgData name="ENEKO LAZPITA SUINAGA" userId="03ca8ae1-9a00-4a22-9561-fb3a3d760218" providerId="ADAL" clId="{DA6C60E6-7822-4AAF-8F08-10925472DDF0}" dt="2024-11-12T15:55:53.091" v="225" actId="1076"/>
          <ac:grpSpMkLst>
            <pc:docMk/>
            <pc:sldMk cId="1904024700" sldId="366"/>
            <ac:grpSpMk id="56" creationId="{B351D3F0-437E-6ACF-991E-90EFB0A861BD}"/>
          </ac:grpSpMkLst>
        </pc:grpChg>
      </pc:sldChg>
      <pc:sldChg chg="addSp delSp modSp add mod">
        <pc:chgData name="ENEKO LAZPITA SUINAGA" userId="03ca8ae1-9a00-4a22-9561-fb3a3d760218" providerId="ADAL" clId="{DA6C60E6-7822-4AAF-8F08-10925472DDF0}" dt="2024-11-19T11:26:54.846" v="5220" actId="5793"/>
        <pc:sldMkLst>
          <pc:docMk/>
          <pc:sldMk cId="1479617556" sldId="367"/>
        </pc:sldMkLst>
        <pc:spChg chg="add mod ord">
          <ac:chgData name="ENEKO LAZPITA SUINAGA" userId="03ca8ae1-9a00-4a22-9561-fb3a3d760218" providerId="ADAL" clId="{DA6C60E6-7822-4AAF-8F08-10925472DDF0}" dt="2024-11-12T15:56:50.171" v="248" actId="171"/>
          <ac:spMkLst>
            <pc:docMk/>
            <pc:sldMk cId="1479617556" sldId="367"/>
            <ac:spMk id="2" creationId="{94A397F3-3368-6706-832E-4CFA8A7D9654}"/>
          </ac:spMkLst>
        </pc:spChg>
        <pc:spChg chg="add mod ord">
          <ac:chgData name="ENEKO LAZPITA SUINAGA" userId="03ca8ae1-9a00-4a22-9561-fb3a3d760218" providerId="ADAL" clId="{DA6C60E6-7822-4AAF-8F08-10925472DDF0}" dt="2024-11-12T15:56:59.841" v="271" actId="20577"/>
          <ac:spMkLst>
            <pc:docMk/>
            <pc:sldMk cId="1479617556" sldId="367"/>
            <ac:spMk id="3" creationId="{BDDAF7BA-81EA-5168-9F6F-55C5B62CF045}"/>
          </ac:spMkLst>
        </pc:spChg>
        <pc:spChg chg="add mod">
          <ac:chgData name="ENEKO LAZPITA SUINAGA" userId="03ca8ae1-9a00-4a22-9561-fb3a3d760218" providerId="ADAL" clId="{DA6C60E6-7822-4AAF-8F08-10925472DDF0}" dt="2024-11-12T18:17:01.449" v="3200" actId="20577"/>
          <ac:spMkLst>
            <pc:docMk/>
            <pc:sldMk cId="1479617556" sldId="367"/>
            <ac:spMk id="4" creationId="{42CE5B7C-8849-69EA-8EBE-D1906D2AC49A}"/>
          </ac:spMkLst>
        </pc:spChg>
        <pc:spChg chg="add mod">
          <ac:chgData name="ENEKO LAZPITA SUINAGA" userId="03ca8ae1-9a00-4a22-9561-fb3a3d760218" providerId="ADAL" clId="{DA6C60E6-7822-4AAF-8F08-10925472DDF0}" dt="2024-11-19T11:26:54.846" v="5220" actId="5793"/>
          <ac:spMkLst>
            <pc:docMk/>
            <pc:sldMk cId="1479617556" sldId="367"/>
            <ac:spMk id="5" creationId="{82EEF8A2-8B3F-053A-9ADF-26FF26B3AE40}"/>
          </ac:spMkLst>
        </pc:spChg>
        <pc:spChg chg="del mod">
          <ac:chgData name="ENEKO LAZPITA SUINAGA" userId="03ca8ae1-9a00-4a22-9561-fb3a3d760218" providerId="ADAL" clId="{DA6C60E6-7822-4AAF-8F08-10925472DDF0}" dt="2024-11-12T18:23:33.479" v="3356" actId="478"/>
          <ac:spMkLst>
            <pc:docMk/>
            <pc:sldMk cId="1479617556" sldId="367"/>
            <ac:spMk id="9" creationId="{78052F54-E3DE-3EA9-DE89-9735C587DC21}"/>
          </ac:spMkLst>
        </pc:spChg>
        <pc:grpChg chg="mod ord">
          <ac:chgData name="ENEKO LAZPITA SUINAGA" userId="03ca8ae1-9a00-4a22-9561-fb3a3d760218" providerId="ADAL" clId="{DA6C60E6-7822-4AAF-8F08-10925472DDF0}" dt="2024-11-12T15:56:33.951" v="245" actId="1076"/>
          <ac:grpSpMkLst>
            <pc:docMk/>
            <pc:sldMk cId="1479617556" sldId="367"/>
            <ac:grpSpMk id="1092" creationId="{3A7A9A0C-41DE-DC1D-AB2D-AF55D7AE455D}"/>
          </ac:grpSpMkLst>
        </pc:grpChg>
        <pc:picChg chg="add mod">
          <ac:chgData name="ENEKO LAZPITA SUINAGA" userId="03ca8ae1-9a00-4a22-9561-fb3a3d760218" providerId="ADAL" clId="{DA6C60E6-7822-4AAF-8F08-10925472DDF0}" dt="2024-11-12T18:16:53.799" v="3187" actId="1076"/>
          <ac:picMkLst>
            <pc:docMk/>
            <pc:sldMk cId="1479617556" sldId="367"/>
            <ac:picMk id="15" creationId="{A0DE3763-FA55-3933-DF07-91816F075735}"/>
          </ac:picMkLst>
        </pc:picChg>
        <pc:picChg chg="add mod">
          <ac:chgData name="ENEKO LAZPITA SUINAGA" userId="03ca8ae1-9a00-4a22-9561-fb3a3d760218" providerId="ADAL" clId="{DA6C60E6-7822-4AAF-8F08-10925472DDF0}" dt="2024-11-12T18:16:53.799" v="3187" actId="1076"/>
          <ac:picMkLst>
            <pc:docMk/>
            <pc:sldMk cId="1479617556" sldId="367"/>
            <ac:picMk id="1027" creationId="{81925F32-24CA-ECDC-6ADD-CED2AAAD28DE}"/>
          </ac:picMkLst>
        </pc:picChg>
      </pc:sldChg>
      <pc:sldChg chg="addSp delSp modSp add mod">
        <pc:chgData name="ENEKO LAZPITA SUINAGA" userId="03ca8ae1-9a00-4a22-9561-fb3a3d760218" providerId="ADAL" clId="{DA6C60E6-7822-4AAF-8F08-10925472DDF0}" dt="2024-11-19T11:27:28.135" v="5248" actId="5793"/>
        <pc:sldMkLst>
          <pc:docMk/>
          <pc:sldMk cId="310758411" sldId="368"/>
        </pc:sldMkLst>
        <pc:spChg chg="add mod">
          <ac:chgData name="ENEKO LAZPITA SUINAGA" userId="03ca8ae1-9a00-4a22-9561-fb3a3d760218" providerId="ADAL" clId="{DA6C60E6-7822-4AAF-8F08-10925472DDF0}" dt="2024-11-12T15:57:25.151" v="273"/>
          <ac:spMkLst>
            <pc:docMk/>
            <pc:sldMk cId="310758411" sldId="368"/>
            <ac:spMk id="2" creationId="{09804FBF-FC0A-F262-0395-EEE0D8A0C686}"/>
          </ac:spMkLst>
        </pc:spChg>
        <pc:spChg chg="add mod">
          <ac:chgData name="ENEKO LAZPITA SUINAGA" userId="03ca8ae1-9a00-4a22-9561-fb3a3d760218" providerId="ADAL" clId="{DA6C60E6-7822-4AAF-8F08-10925472DDF0}" dt="2024-11-12T15:57:25.151" v="273"/>
          <ac:spMkLst>
            <pc:docMk/>
            <pc:sldMk cId="310758411" sldId="368"/>
            <ac:spMk id="3" creationId="{C254AF6A-8065-B0D3-A068-FE848608D3BA}"/>
          </ac:spMkLst>
        </pc:spChg>
        <pc:spChg chg="add mod ord">
          <ac:chgData name="ENEKO LAZPITA SUINAGA" userId="03ca8ae1-9a00-4a22-9561-fb3a3d760218" providerId="ADAL" clId="{DA6C60E6-7822-4AAF-8F08-10925472DDF0}" dt="2024-11-12T15:57:39.351" v="277" actId="171"/>
          <ac:spMkLst>
            <pc:docMk/>
            <pc:sldMk cId="310758411" sldId="368"/>
            <ac:spMk id="4" creationId="{1582D723-2DB6-188F-7064-C5EBFFCB68CC}"/>
          </ac:spMkLst>
        </pc:spChg>
        <pc:spChg chg="add mod ord">
          <ac:chgData name="ENEKO LAZPITA SUINAGA" userId="03ca8ae1-9a00-4a22-9561-fb3a3d760218" providerId="ADAL" clId="{DA6C60E6-7822-4AAF-8F08-10925472DDF0}" dt="2024-11-12T15:57:43.121" v="280" actId="20577"/>
          <ac:spMkLst>
            <pc:docMk/>
            <pc:sldMk cId="310758411" sldId="368"/>
            <ac:spMk id="5" creationId="{9FEC9CF8-5522-A956-85FB-6AB558E4C564}"/>
          </ac:spMkLst>
        </pc:spChg>
        <pc:spChg chg="add mod">
          <ac:chgData name="ENEKO LAZPITA SUINAGA" userId="03ca8ae1-9a00-4a22-9561-fb3a3d760218" providerId="ADAL" clId="{DA6C60E6-7822-4AAF-8F08-10925472DDF0}" dt="2024-11-12T21:37:06.742" v="3508" actId="20577"/>
          <ac:spMkLst>
            <pc:docMk/>
            <pc:sldMk cId="310758411" sldId="368"/>
            <ac:spMk id="6" creationId="{6873A1F1-4595-7D78-5A11-B3D0178F77BC}"/>
          </ac:spMkLst>
        </pc:spChg>
        <pc:spChg chg="del">
          <ac:chgData name="ENEKO LAZPITA SUINAGA" userId="03ca8ae1-9a00-4a22-9561-fb3a3d760218" providerId="ADAL" clId="{DA6C60E6-7822-4AAF-8F08-10925472DDF0}" dt="2024-11-12T22:02:26.400" v="4561" actId="478"/>
          <ac:spMkLst>
            <pc:docMk/>
            <pc:sldMk cId="310758411" sldId="368"/>
            <ac:spMk id="9" creationId="{181882CC-08AD-2DB1-18E7-0F6552D0E4F8}"/>
          </ac:spMkLst>
        </pc:spChg>
        <pc:spChg chg="add mod">
          <ac:chgData name="ENEKO LAZPITA SUINAGA" userId="03ca8ae1-9a00-4a22-9561-fb3a3d760218" providerId="ADAL" clId="{DA6C60E6-7822-4AAF-8F08-10925472DDF0}" dt="2024-11-19T11:27:28.135" v="5248" actId="5793"/>
          <ac:spMkLst>
            <pc:docMk/>
            <pc:sldMk cId="310758411" sldId="368"/>
            <ac:spMk id="15" creationId="{39395E17-A3B7-79C8-C3A1-EDEF27CB5993}"/>
          </ac:spMkLst>
        </pc:spChg>
        <pc:grpChg chg="mod ord">
          <ac:chgData name="ENEKO LAZPITA SUINAGA" userId="03ca8ae1-9a00-4a22-9561-fb3a3d760218" providerId="ADAL" clId="{DA6C60E6-7822-4AAF-8F08-10925472DDF0}" dt="2024-11-12T15:57:33.621" v="275" actId="1076"/>
          <ac:grpSpMkLst>
            <pc:docMk/>
            <pc:sldMk cId="310758411" sldId="368"/>
            <ac:grpSpMk id="1026" creationId="{70708572-9B5F-5390-EF2C-D4E94F102BCD}"/>
          </ac:grpSpMkLst>
        </pc:grpChg>
        <pc:picChg chg="add mod">
          <ac:chgData name="ENEKO LAZPITA SUINAGA" userId="03ca8ae1-9a00-4a22-9561-fb3a3d760218" providerId="ADAL" clId="{DA6C60E6-7822-4AAF-8F08-10925472DDF0}" dt="2024-11-12T21:58:23.372" v="4430" actId="1076"/>
          <ac:picMkLst>
            <pc:docMk/>
            <pc:sldMk cId="310758411" sldId="368"/>
            <ac:picMk id="1027" creationId="{F8FFC578-B9BD-F763-F084-A255345D6629}"/>
          </ac:picMkLst>
        </pc:picChg>
        <pc:picChg chg="add mod">
          <ac:chgData name="ENEKO LAZPITA SUINAGA" userId="03ca8ae1-9a00-4a22-9561-fb3a3d760218" providerId="ADAL" clId="{DA6C60E6-7822-4AAF-8F08-10925472DDF0}" dt="2024-11-12T21:58:21.490" v="4429" actId="1076"/>
          <ac:picMkLst>
            <pc:docMk/>
            <pc:sldMk cId="310758411" sldId="368"/>
            <ac:picMk id="1031" creationId="{8FA011E6-A71B-1B5D-9DA6-214882382DDC}"/>
          </ac:picMkLst>
        </pc:picChg>
      </pc:sldChg>
      <pc:sldChg chg="addSp delSp modSp add mod">
        <pc:chgData name="ENEKO LAZPITA SUINAGA" userId="03ca8ae1-9a00-4a22-9561-fb3a3d760218" providerId="ADAL" clId="{DA6C60E6-7822-4AAF-8F08-10925472DDF0}" dt="2024-11-19T11:26:23.241" v="5205" actId="948"/>
        <pc:sldMkLst>
          <pc:docMk/>
          <pc:sldMk cId="830721532" sldId="369"/>
        </pc:sldMkLst>
        <pc:spChg chg="add del mod">
          <ac:chgData name="ENEKO LAZPITA SUINAGA" userId="03ca8ae1-9a00-4a22-9561-fb3a3d760218" providerId="ADAL" clId="{DA6C60E6-7822-4AAF-8F08-10925472DDF0}" dt="2024-11-12T16:23:41.701" v="603" actId="478"/>
          <ac:spMkLst>
            <pc:docMk/>
            <pc:sldMk cId="830721532" sldId="369"/>
            <ac:spMk id="2" creationId="{CFB8C8EE-5531-6B27-4870-1FEF57728726}"/>
          </ac:spMkLst>
        </pc:spChg>
        <pc:spChg chg="add mod">
          <ac:chgData name="ENEKO LAZPITA SUINAGA" userId="03ca8ae1-9a00-4a22-9561-fb3a3d760218" providerId="ADAL" clId="{DA6C60E6-7822-4AAF-8F08-10925472DDF0}" dt="2024-11-12T16:09:13.031" v="317" actId="1076"/>
          <ac:spMkLst>
            <pc:docMk/>
            <pc:sldMk cId="830721532" sldId="369"/>
            <ac:spMk id="3" creationId="{1F3DFECF-F41E-4574-2B46-8FBA0E229FE9}"/>
          </ac:spMkLst>
        </pc:spChg>
        <pc:spChg chg="add mod">
          <ac:chgData name="ENEKO LAZPITA SUINAGA" userId="03ca8ae1-9a00-4a22-9561-fb3a3d760218" providerId="ADAL" clId="{DA6C60E6-7822-4AAF-8F08-10925472DDF0}" dt="2024-11-19T11:26:18.055" v="5202" actId="948"/>
          <ac:spMkLst>
            <pc:docMk/>
            <pc:sldMk cId="830721532" sldId="369"/>
            <ac:spMk id="4" creationId="{169A64EB-844F-3801-9458-612640B50756}"/>
          </ac:spMkLst>
        </pc:spChg>
        <pc:spChg chg="add mod">
          <ac:chgData name="ENEKO LAZPITA SUINAGA" userId="03ca8ae1-9a00-4a22-9561-fb3a3d760218" providerId="ADAL" clId="{DA6C60E6-7822-4AAF-8F08-10925472DDF0}" dt="2024-11-12T16:24:49.987" v="694" actId="20577"/>
          <ac:spMkLst>
            <pc:docMk/>
            <pc:sldMk cId="830721532" sldId="369"/>
            <ac:spMk id="5" creationId="{B8B96FDF-9113-AB7B-DBC1-29AA35EF0AC0}"/>
          </ac:spMkLst>
        </pc:spChg>
        <pc:spChg chg="add mod">
          <ac:chgData name="ENEKO LAZPITA SUINAGA" userId="03ca8ae1-9a00-4a22-9561-fb3a3d760218" providerId="ADAL" clId="{DA6C60E6-7822-4AAF-8F08-10925472DDF0}" dt="2024-11-19T11:26:23.241" v="5205" actId="948"/>
          <ac:spMkLst>
            <pc:docMk/>
            <pc:sldMk cId="830721532" sldId="369"/>
            <ac:spMk id="6" creationId="{9DD35C4C-DEC4-017E-2CDB-B2F26FAB7403}"/>
          </ac:spMkLst>
        </pc:spChg>
      </pc:sldChg>
      <pc:sldChg chg="addSp delSp modSp add mod">
        <pc:chgData name="ENEKO LAZPITA SUINAGA" userId="03ca8ae1-9a00-4a22-9561-fb3a3d760218" providerId="ADAL" clId="{DA6C60E6-7822-4AAF-8F08-10925472DDF0}" dt="2024-11-19T11:26:37.245" v="5214" actId="948"/>
        <pc:sldMkLst>
          <pc:docMk/>
          <pc:sldMk cId="3776626786" sldId="370"/>
        </pc:sldMkLst>
        <pc:spChg chg="mod">
          <ac:chgData name="ENEKO LAZPITA SUINAGA" userId="03ca8ae1-9a00-4a22-9561-fb3a3d760218" providerId="ADAL" clId="{DA6C60E6-7822-4AAF-8F08-10925472DDF0}" dt="2024-11-12T16:33:47.450" v="964" actId="6549"/>
          <ac:spMkLst>
            <pc:docMk/>
            <pc:sldMk cId="3776626786" sldId="370"/>
            <ac:spMk id="4" creationId="{C882F241-B638-ED22-88E4-7D91A79DEC1A}"/>
          </ac:spMkLst>
        </pc:spChg>
        <pc:spChg chg="add mod">
          <ac:chgData name="ENEKO LAZPITA SUINAGA" userId="03ca8ae1-9a00-4a22-9561-fb3a3d760218" providerId="ADAL" clId="{DA6C60E6-7822-4AAF-8F08-10925472DDF0}" dt="2024-11-19T11:26:37.245" v="5214" actId="948"/>
          <ac:spMkLst>
            <pc:docMk/>
            <pc:sldMk cId="3776626786" sldId="370"/>
            <ac:spMk id="5" creationId="{623CE9DD-7924-E685-EA07-C470150CDF7C}"/>
          </ac:spMkLst>
        </pc:spChg>
        <pc:picChg chg="add del mod modCrop">
          <ac:chgData name="ENEKO LAZPITA SUINAGA" userId="03ca8ae1-9a00-4a22-9561-fb3a3d760218" providerId="ADAL" clId="{DA6C60E6-7822-4AAF-8F08-10925472DDF0}" dt="2024-11-12T17:13:42.820" v="1786" actId="478"/>
          <ac:picMkLst>
            <pc:docMk/>
            <pc:sldMk cId="3776626786" sldId="370"/>
            <ac:picMk id="15" creationId="{08ED2AF9-0255-8016-39F7-6923551A416C}"/>
          </ac:picMkLst>
        </pc:picChg>
        <pc:picChg chg="add mod modCrop">
          <ac:chgData name="ENEKO LAZPITA SUINAGA" userId="03ca8ae1-9a00-4a22-9561-fb3a3d760218" providerId="ADAL" clId="{DA6C60E6-7822-4AAF-8F08-10925472DDF0}" dt="2024-11-12T17:16:45.100" v="1847" actId="1076"/>
          <ac:picMkLst>
            <pc:docMk/>
            <pc:sldMk cId="3776626786" sldId="370"/>
            <ac:picMk id="1027" creationId="{CCDF3310-9934-D16B-7494-E9C33CFDD2C1}"/>
          </ac:picMkLst>
        </pc:picChg>
        <pc:picChg chg="add mod modCrop">
          <ac:chgData name="ENEKO LAZPITA SUINAGA" userId="03ca8ae1-9a00-4a22-9561-fb3a3d760218" providerId="ADAL" clId="{DA6C60E6-7822-4AAF-8F08-10925472DDF0}" dt="2024-11-12T17:15:44.190" v="1824" actId="1076"/>
          <ac:picMkLst>
            <pc:docMk/>
            <pc:sldMk cId="3776626786" sldId="370"/>
            <ac:picMk id="1031" creationId="{6D67C02F-40EF-3BE7-7901-BA3B7CFC9F5D}"/>
          </ac:picMkLst>
        </pc:picChg>
        <pc:picChg chg="add mod">
          <ac:chgData name="ENEKO LAZPITA SUINAGA" userId="03ca8ae1-9a00-4a22-9561-fb3a3d760218" providerId="ADAL" clId="{DA6C60E6-7822-4AAF-8F08-10925472DDF0}" dt="2024-11-12T17:15:59.890" v="1829" actId="14100"/>
          <ac:picMkLst>
            <pc:docMk/>
            <pc:sldMk cId="3776626786" sldId="370"/>
            <ac:picMk id="1035" creationId="{C484CA26-F2C8-C995-0F0B-6A4993722A8D}"/>
          </ac:picMkLst>
        </pc:picChg>
        <pc:picChg chg="add mod modCrop">
          <ac:chgData name="ENEKO LAZPITA SUINAGA" userId="03ca8ae1-9a00-4a22-9561-fb3a3d760218" providerId="ADAL" clId="{DA6C60E6-7822-4AAF-8F08-10925472DDF0}" dt="2024-11-12T17:15:18.680" v="1815" actId="732"/>
          <ac:picMkLst>
            <pc:docMk/>
            <pc:sldMk cId="3776626786" sldId="370"/>
            <ac:picMk id="1036" creationId="{FF956ECC-6EA0-C9CF-1176-E75DD0A4D0AA}"/>
          </ac:picMkLst>
        </pc:picChg>
        <pc:cxnChg chg="add mod">
          <ac:chgData name="ENEKO LAZPITA SUINAGA" userId="03ca8ae1-9a00-4a22-9561-fb3a3d760218" providerId="ADAL" clId="{DA6C60E6-7822-4AAF-8F08-10925472DDF0}" dt="2024-11-12T17:15:47.010" v="1825" actId="14100"/>
          <ac:cxnSpMkLst>
            <pc:docMk/>
            <pc:sldMk cId="3776626786" sldId="370"/>
            <ac:cxnSpMk id="1038" creationId="{499B48D9-4DB0-3413-11E8-B7CA3B6437B5}"/>
          </ac:cxnSpMkLst>
        </pc:cxnChg>
        <pc:cxnChg chg="add mod">
          <ac:chgData name="ENEKO LAZPITA SUINAGA" userId="03ca8ae1-9a00-4a22-9561-fb3a3d760218" providerId="ADAL" clId="{DA6C60E6-7822-4AAF-8F08-10925472DDF0}" dt="2024-11-12T17:15:52.630" v="1826" actId="14100"/>
          <ac:cxnSpMkLst>
            <pc:docMk/>
            <pc:sldMk cId="3776626786" sldId="370"/>
            <ac:cxnSpMk id="1040" creationId="{B352054A-4D2C-6B81-5292-50C18B7381FA}"/>
          </ac:cxnSpMkLst>
        </pc:cxnChg>
        <pc:cxnChg chg="add mod">
          <ac:chgData name="ENEKO LAZPITA SUINAGA" userId="03ca8ae1-9a00-4a22-9561-fb3a3d760218" providerId="ADAL" clId="{DA6C60E6-7822-4AAF-8F08-10925472DDF0}" dt="2024-11-12T17:16:45.100" v="1847" actId="1076"/>
          <ac:cxnSpMkLst>
            <pc:docMk/>
            <pc:sldMk cId="3776626786" sldId="370"/>
            <ac:cxnSpMk id="1041" creationId="{3670F4D2-0FAD-130B-2C43-38D4408E8BD6}"/>
          </ac:cxnSpMkLst>
        </pc:cxnChg>
      </pc:sldChg>
      <pc:sldChg chg="addSp delSp modSp add mod ord">
        <pc:chgData name="ENEKO LAZPITA SUINAGA" userId="03ca8ae1-9a00-4a22-9561-fb3a3d760218" providerId="ADAL" clId="{DA6C60E6-7822-4AAF-8F08-10925472DDF0}" dt="2024-11-19T11:25:20.906" v="5171" actId="20577"/>
        <pc:sldMkLst>
          <pc:docMk/>
          <pc:sldMk cId="405851135" sldId="371"/>
        </pc:sldMkLst>
        <pc:spChg chg="mod">
          <ac:chgData name="ENEKO LAZPITA SUINAGA" userId="03ca8ae1-9a00-4a22-9561-fb3a3d760218" providerId="ADAL" clId="{DA6C60E6-7822-4AAF-8F08-10925472DDF0}" dt="2024-11-12T17:38:56.870" v="1988" actId="20577"/>
          <ac:spMkLst>
            <pc:docMk/>
            <pc:sldMk cId="405851135" sldId="371"/>
            <ac:spMk id="4" creationId="{880AF75C-7ECE-3101-766C-7F94E0CDAC83}"/>
          </ac:spMkLst>
        </pc:spChg>
        <pc:spChg chg="mod">
          <ac:chgData name="ENEKO LAZPITA SUINAGA" userId="03ca8ae1-9a00-4a22-9561-fb3a3d760218" providerId="ADAL" clId="{DA6C60E6-7822-4AAF-8F08-10925472DDF0}" dt="2024-11-19T11:25:20.906" v="5171" actId="20577"/>
          <ac:spMkLst>
            <pc:docMk/>
            <pc:sldMk cId="405851135" sldId="371"/>
            <ac:spMk id="5" creationId="{1C547876-6869-F073-C7EE-3FB2C150760E}"/>
          </ac:spMkLst>
        </pc:spChg>
        <pc:spChg chg="add del mod">
          <ac:chgData name="ENEKO LAZPITA SUINAGA" userId="03ca8ae1-9a00-4a22-9561-fb3a3d760218" providerId="ADAL" clId="{DA6C60E6-7822-4AAF-8F08-10925472DDF0}" dt="2024-11-12T17:43:06.230" v="2066" actId="478"/>
          <ac:spMkLst>
            <pc:docMk/>
            <pc:sldMk cId="405851135" sldId="371"/>
            <ac:spMk id="1031" creationId="{8BD07B11-D3A2-65F5-F404-47AF8414422A}"/>
          </ac:spMkLst>
        </pc:spChg>
        <pc:spChg chg="add mod">
          <ac:chgData name="ENEKO LAZPITA SUINAGA" userId="03ca8ae1-9a00-4a22-9561-fb3a3d760218" providerId="ADAL" clId="{DA6C60E6-7822-4AAF-8F08-10925472DDF0}" dt="2024-11-12T17:48:20.630" v="2173" actId="1076"/>
          <ac:spMkLst>
            <pc:docMk/>
            <pc:sldMk cId="405851135" sldId="371"/>
            <ac:spMk id="1037" creationId="{EF8D77CD-8774-0884-DE79-DB85CD3CC5A2}"/>
          </ac:spMkLst>
        </pc:spChg>
        <pc:grpChg chg="add mod">
          <ac:chgData name="ENEKO LAZPITA SUINAGA" userId="03ca8ae1-9a00-4a22-9561-fb3a3d760218" providerId="ADAL" clId="{DA6C60E6-7822-4AAF-8F08-10925472DDF0}" dt="2024-11-12T17:44:14.220" v="2115" actId="164"/>
          <ac:grpSpMkLst>
            <pc:docMk/>
            <pc:sldMk cId="405851135" sldId="371"/>
            <ac:grpSpMk id="1036" creationId="{CF6B84E1-B18D-8E53-E723-41308A92EAF0}"/>
          </ac:grpSpMkLst>
        </pc:grpChg>
        <pc:picChg chg="add mod modCrop">
          <ac:chgData name="ENEKO LAZPITA SUINAGA" userId="03ca8ae1-9a00-4a22-9561-fb3a3d760218" providerId="ADAL" clId="{DA6C60E6-7822-4AAF-8F08-10925472DDF0}" dt="2024-11-12T17:50:07.140" v="2254" actId="1076"/>
          <ac:picMkLst>
            <pc:docMk/>
            <pc:sldMk cId="405851135" sldId="371"/>
            <ac:picMk id="6" creationId="{26CE94EB-B3AF-B362-B001-B9D753666A45}"/>
          </ac:picMkLst>
        </pc:picChg>
        <pc:picChg chg="add mod modCrop">
          <ac:chgData name="ENEKO LAZPITA SUINAGA" userId="03ca8ae1-9a00-4a22-9561-fb3a3d760218" providerId="ADAL" clId="{DA6C60E6-7822-4AAF-8F08-10925472DDF0}" dt="2024-11-12T17:50:08.630" v="2255" actId="1076"/>
          <ac:picMkLst>
            <pc:docMk/>
            <pc:sldMk cId="405851135" sldId="371"/>
            <ac:picMk id="15" creationId="{9E3289E1-70B3-D545-D200-DD56B92D68DF}"/>
          </ac:picMkLst>
        </pc:picChg>
        <pc:picChg chg="add mod ord">
          <ac:chgData name="ENEKO LAZPITA SUINAGA" userId="03ca8ae1-9a00-4a22-9561-fb3a3d760218" providerId="ADAL" clId="{DA6C60E6-7822-4AAF-8F08-10925472DDF0}" dt="2024-11-12T17:50:12.421" v="2257" actId="1076"/>
          <ac:picMkLst>
            <pc:docMk/>
            <pc:sldMk cId="405851135" sldId="371"/>
            <ac:picMk id="1024" creationId="{C0B0F26D-B113-DEC0-87CB-996D86765FDD}"/>
          </ac:picMkLst>
        </pc:picChg>
        <pc:picChg chg="add mod modCrop">
          <ac:chgData name="ENEKO LAZPITA SUINAGA" userId="03ca8ae1-9a00-4a22-9561-fb3a3d760218" providerId="ADAL" clId="{DA6C60E6-7822-4AAF-8F08-10925472DDF0}" dt="2024-11-12T17:50:15.231" v="2259" actId="1035"/>
          <ac:picMkLst>
            <pc:docMk/>
            <pc:sldMk cId="405851135" sldId="371"/>
            <ac:picMk id="1027" creationId="{0076F846-D570-5A68-067A-5D0026CD63C6}"/>
          </ac:picMkLst>
        </pc:picChg>
        <pc:picChg chg="add mod">
          <ac:chgData name="ENEKO LAZPITA SUINAGA" userId="03ca8ae1-9a00-4a22-9561-fb3a3d760218" providerId="ADAL" clId="{DA6C60E6-7822-4AAF-8F08-10925472DDF0}" dt="2024-11-12T17:44:14.220" v="2115" actId="164"/>
          <ac:picMkLst>
            <pc:docMk/>
            <pc:sldMk cId="405851135" sldId="371"/>
            <ac:picMk id="1035" creationId="{20B0C0A1-C9B5-6507-2D8A-35A9E81DC1CE}"/>
          </ac:picMkLst>
        </pc:picChg>
        <pc:picChg chg="add mod modCrop">
          <ac:chgData name="ENEKO LAZPITA SUINAGA" userId="03ca8ae1-9a00-4a22-9561-fb3a3d760218" providerId="ADAL" clId="{DA6C60E6-7822-4AAF-8F08-10925472DDF0}" dt="2024-11-12T17:50:17.194" v="2260" actId="1076"/>
          <ac:picMkLst>
            <pc:docMk/>
            <pc:sldMk cId="405851135" sldId="371"/>
            <ac:picMk id="1038" creationId="{D201790C-9CE1-ABD5-E0AF-908BAFEF95B5}"/>
          </ac:picMkLst>
        </pc:picChg>
        <pc:cxnChg chg="add mod">
          <ac:chgData name="ENEKO LAZPITA SUINAGA" userId="03ca8ae1-9a00-4a22-9561-fb3a3d760218" providerId="ADAL" clId="{DA6C60E6-7822-4AAF-8F08-10925472DDF0}" dt="2024-11-12T17:50:34.199" v="2263" actId="1582"/>
          <ac:cxnSpMkLst>
            <pc:docMk/>
            <pc:sldMk cId="405851135" sldId="371"/>
            <ac:cxnSpMk id="1040" creationId="{713063EB-7FEF-0A51-424C-92F0A2BBF736}"/>
          </ac:cxnSpMkLst>
        </pc:cxnChg>
      </pc:sldChg>
      <pc:sldChg chg="addSp delSp modSp add mod">
        <pc:chgData name="ENEKO LAZPITA SUINAGA" userId="03ca8ae1-9a00-4a22-9561-fb3a3d760218" providerId="ADAL" clId="{DA6C60E6-7822-4AAF-8F08-10925472DDF0}" dt="2024-11-19T11:24:45.435" v="5133" actId="5793"/>
        <pc:sldMkLst>
          <pc:docMk/>
          <pc:sldMk cId="4185405451" sldId="372"/>
        </pc:sldMkLst>
        <pc:spChg chg="mod">
          <ac:chgData name="ENEKO LAZPITA SUINAGA" userId="03ca8ae1-9a00-4a22-9561-fb3a3d760218" providerId="ADAL" clId="{DA6C60E6-7822-4AAF-8F08-10925472DDF0}" dt="2024-11-12T17:46:17.085" v="2156" actId="20577"/>
          <ac:spMkLst>
            <pc:docMk/>
            <pc:sldMk cId="4185405451" sldId="372"/>
            <ac:spMk id="4" creationId="{1534E199-BEA4-5C8C-F98A-65AAB066498A}"/>
          </ac:spMkLst>
        </pc:spChg>
        <pc:spChg chg="mod">
          <ac:chgData name="ENEKO LAZPITA SUINAGA" userId="03ca8ae1-9a00-4a22-9561-fb3a3d760218" providerId="ADAL" clId="{DA6C60E6-7822-4AAF-8F08-10925472DDF0}" dt="2024-11-19T11:24:45.435" v="5133" actId="5793"/>
          <ac:spMkLst>
            <pc:docMk/>
            <pc:sldMk cId="4185405451" sldId="372"/>
            <ac:spMk id="5" creationId="{760832C2-570B-9314-CED2-EB28459973BD}"/>
          </ac:spMkLst>
        </pc:spChg>
        <pc:spChg chg="del">
          <ac:chgData name="ENEKO LAZPITA SUINAGA" userId="03ca8ae1-9a00-4a22-9561-fb3a3d760218" providerId="ADAL" clId="{DA6C60E6-7822-4AAF-8F08-10925472DDF0}" dt="2024-11-12T18:23:37.140" v="3358" actId="478"/>
          <ac:spMkLst>
            <pc:docMk/>
            <pc:sldMk cId="4185405451" sldId="372"/>
            <ac:spMk id="9" creationId="{E19EC19C-5E01-46E4-9A2F-57A92DE4C630}"/>
          </ac:spMkLst>
        </pc:spChg>
        <pc:picChg chg="add mod">
          <ac:chgData name="ENEKO LAZPITA SUINAGA" userId="03ca8ae1-9a00-4a22-9561-fb3a3d760218" providerId="ADAL" clId="{DA6C60E6-7822-4AAF-8F08-10925472DDF0}" dt="2024-11-12T17:58:21.109" v="2566" actId="1076"/>
          <ac:picMkLst>
            <pc:docMk/>
            <pc:sldMk cId="4185405451" sldId="372"/>
            <ac:picMk id="6" creationId="{B4B70C66-67AD-CC35-1E15-5BCA6E8AE3C0}"/>
          </ac:picMkLst>
        </pc:picChg>
        <pc:picChg chg="add mod ord modCrop">
          <ac:chgData name="ENEKO LAZPITA SUINAGA" userId="03ca8ae1-9a00-4a22-9561-fb3a3d760218" providerId="ADAL" clId="{DA6C60E6-7822-4AAF-8F08-10925472DDF0}" dt="2024-11-12T18:08:51.609" v="2923" actId="1076"/>
          <ac:picMkLst>
            <pc:docMk/>
            <pc:sldMk cId="4185405451" sldId="372"/>
            <ac:picMk id="15" creationId="{E1A0FBBE-1FE7-3664-4116-511972B3E8D3}"/>
          </ac:picMkLst>
        </pc:picChg>
        <pc:picChg chg="add mod modCrop">
          <ac:chgData name="ENEKO LAZPITA SUINAGA" userId="03ca8ae1-9a00-4a22-9561-fb3a3d760218" providerId="ADAL" clId="{DA6C60E6-7822-4AAF-8F08-10925472DDF0}" dt="2024-11-12T18:08:45.289" v="2921" actId="1076"/>
          <ac:picMkLst>
            <pc:docMk/>
            <pc:sldMk cId="4185405451" sldId="372"/>
            <ac:picMk id="1024" creationId="{0A6F436B-16AB-6028-EA79-9E80317C5D49}"/>
          </ac:picMkLst>
        </pc:picChg>
        <pc:picChg chg="add mod">
          <ac:chgData name="ENEKO LAZPITA SUINAGA" userId="03ca8ae1-9a00-4a22-9561-fb3a3d760218" providerId="ADAL" clId="{DA6C60E6-7822-4AAF-8F08-10925472DDF0}" dt="2024-11-12T18:00:18.765" v="2685" actId="1036"/>
          <ac:picMkLst>
            <pc:docMk/>
            <pc:sldMk cId="4185405451" sldId="372"/>
            <ac:picMk id="1027" creationId="{79B42170-6088-A078-0D5D-58459F7C091A}"/>
          </ac:picMkLst>
        </pc:picChg>
        <pc:picChg chg="add mod">
          <ac:chgData name="ENEKO LAZPITA SUINAGA" userId="03ca8ae1-9a00-4a22-9561-fb3a3d760218" providerId="ADAL" clId="{DA6C60E6-7822-4AAF-8F08-10925472DDF0}" dt="2024-11-12T18:00:14.920" v="2675" actId="1035"/>
          <ac:picMkLst>
            <pc:docMk/>
            <pc:sldMk cId="4185405451" sldId="372"/>
            <ac:picMk id="1029" creationId="{A76581FB-6B99-C9FE-5A01-0E65381B3E63}"/>
          </ac:picMkLst>
        </pc:picChg>
        <pc:picChg chg="add mod">
          <ac:chgData name="ENEKO LAZPITA SUINAGA" userId="03ca8ae1-9a00-4a22-9561-fb3a3d760218" providerId="ADAL" clId="{DA6C60E6-7822-4AAF-8F08-10925472DDF0}" dt="2024-11-12T18:00:53.686" v="2694" actId="1076"/>
          <ac:picMkLst>
            <pc:docMk/>
            <pc:sldMk cId="4185405451" sldId="372"/>
            <ac:picMk id="1031" creationId="{BBA0E224-32CE-CC4E-5629-7C4268236D57}"/>
          </ac:picMkLst>
        </pc:picChg>
        <pc:picChg chg="add mod">
          <ac:chgData name="ENEKO LAZPITA SUINAGA" userId="03ca8ae1-9a00-4a22-9561-fb3a3d760218" providerId="ADAL" clId="{DA6C60E6-7822-4AAF-8F08-10925472DDF0}" dt="2024-11-12T18:09:00.479" v="2927" actId="1076"/>
          <ac:picMkLst>
            <pc:docMk/>
            <pc:sldMk cId="4185405451" sldId="372"/>
            <ac:picMk id="1033" creationId="{552E524C-87B7-E376-D27F-32830F181FE4}"/>
          </ac:picMkLst>
        </pc:picChg>
      </pc:sldChg>
      <pc:sldChg chg="add del">
        <pc:chgData name="ENEKO LAZPITA SUINAGA" userId="03ca8ae1-9a00-4a22-9561-fb3a3d760218" providerId="ADAL" clId="{DA6C60E6-7822-4AAF-8F08-10925472DDF0}" dt="2024-11-12T18:07:34.069" v="2905" actId="47"/>
        <pc:sldMkLst>
          <pc:docMk/>
          <pc:sldMk cId="578615679" sldId="373"/>
        </pc:sldMkLst>
      </pc:sldChg>
      <pc:sldChg chg="add del">
        <pc:chgData name="ENEKO LAZPITA SUINAGA" userId="03ca8ae1-9a00-4a22-9561-fb3a3d760218" providerId="ADAL" clId="{DA6C60E6-7822-4AAF-8F08-10925472DDF0}" dt="2024-11-12T18:10:57.213" v="3020" actId="47"/>
        <pc:sldMkLst>
          <pc:docMk/>
          <pc:sldMk cId="979280698" sldId="373"/>
        </pc:sldMkLst>
      </pc:sldChg>
      <pc:sldChg chg="delSp modSp add mod">
        <pc:chgData name="ENEKO LAZPITA SUINAGA" userId="03ca8ae1-9a00-4a22-9561-fb3a3d760218" providerId="ADAL" clId="{DA6C60E6-7822-4AAF-8F08-10925472DDF0}" dt="2024-11-19T11:29:32.035" v="5314" actId="114"/>
        <pc:sldMkLst>
          <pc:docMk/>
          <pc:sldMk cId="1360741193" sldId="373"/>
        </pc:sldMkLst>
        <pc:spChg chg="mod">
          <ac:chgData name="ENEKO LAZPITA SUINAGA" userId="03ca8ae1-9a00-4a22-9561-fb3a3d760218" providerId="ADAL" clId="{DA6C60E6-7822-4AAF-8F08-10925472DDF0}" dt="2024-11-12T18:17:30.439" v="3210"/>
          <ac:spMkLst>
            <pc:docMk/>
            <pc:sldMk cId="1360741193" sldId="373"/>
            <ac:spMk id="4" creationId="{F6C46478-C7A6-0C90-05B5-5A55495216EC}"/>
          </ac:spMkLst>
        </pc:spChg>
        <pc:spChg chg="mod">
          <ac:chgData name="ENEKO LAZPITA SUINAGA" userId="03ca8ae1-9a00-4a22-9561-fb3a3d760218" providerId="ADAL" clId="{DA6C60E6-7822-4AAF-8F08-10925472DDF0}" dt="2024-11-19T11:29:32.035" v="5314" actId="114"/>
          <ac:spMkLst>
            <pc:docMk/>
            <pc:sldMk cId="1360741193" sldId="373"/>
            <ac:spMk id="5" creationId="{3CABE271-1E41-3661-9B5A-5D783E2D9A94}"/>
          </ac:spMkLst>
        </pc:spChg>
        <pc:spChg chg="del">
          <ac:chgData name="ENEKO LAZPITA SUINAGA" userId="03ca8ae1-9a00-4a22-9561-fb3a3d760218" providerId="ADAL" clId="{DA6C60E6-7822-4AAF-8F08-10925472DDF0}" dt="2024-11-12T18:23:31.649" v="3354" actId="478"/>
          <ac:spMkLst>
            <pc:docMk/>
            <pc:sldMk cId="1360741193" sldId="373"/>
            <ac:spMk id="9" creationId="{4E329758-6C72-4765-B967-4399ABB29190}"/>
          </ac:spMkLst>
        </pc:spChg>
        <pc:picChg chg="del">
          <ac:chgData name="ENEKO LAZPITA SUINAGA" userId="03ca8ae1-9a00-4a22-9561-fb3a3d760218" providerId="ADAL" clId="{DA6C60E6-7822-4AAF-8F08-10925472DDF0}" dt="2024-11-12T18:20:00.579" v="3256" actId="478"/>
          <ac:picMkLst>
            <pc:docMk/>
            <pc:sldMk cId="1360741193" sldId="373"/>
            <ac:picMk id="15" creationId="{ECCE8573-B145-F20E-F277-F58605F3C807}"/>
          </ac:picMkLst>
        </pc:picChg>
        <pc:picChg chg="del">
          <ac:chgData name="ENEKO LAZPITA SUINAGA" userId="03ca8ae1-9a00-4a22-9561-fb3a3d760218" providerId="ADAL" clId="{DA6C60E6-7822-4AAF-8F08-10925472DDF0}" dt="2024-11-12T18:20:00.579" v="3256" actId="478"/>
          <ac:picMkLst>
            <pc:docMk/>
            <pc:sldMk cId="1360741193" sldId="373"/>
            <ac:picMk id="1027" creationId="{BBE67176-C15E-2503-0D31-362C3E5775E8}"/>
          </ac:picMkLst>
        </pc:picChg>
      </pc:sldChg>
      <pc:sldChg chg="delSp modSp add mod">
        <pc:chgData name="ENEKO LAZPITA SUINAGA" userId="03ca8ae1-9a00-4a22-9561-fb3a3d760218" providerId="ADAL" clId="{DA6C60E6-7822-4AAF-8F08-10925472DDF0}" dt="2024-11-19T11:29:19.416" v="5313" actId="20577"/>
        <pc:sldMkLst>
          <pc:docMk/>
          <pc:sldMk cId="3719059204" sldId="374"/>
        </pc:sldMkLst>
        <pc:spChg chg="mod">
          <ac:chgData name="ENEKO LAZPITA SUINAGA" userId="03ca8ae1-9a00-4a22-9561-fb3a3d760218" providerId="ADAL" clId="{DA6C60E6-7822-4AAF-8F08-10925472DDF0}" dt="2024-11-12T18:18:52.531" v="3216" actId="20577"/>
          <ac:spMkLst>
            <pc:docMk/>
            <pc:sldMk cId="3719059204" sldId="374"/>
            <ac:spMk id="4" creationId="{102CB628-11F8-5C15-FD30-21C7DD5B7E0A}"/>
          </ac:spMkLst>
        </pc:spChg>
        <pc:spChg chg="mod">
          <ac:chgData name="ENEKO LAZPITA SUINAGA" userId="03ca8ae1-9a00-4a22-9561-fb3a3d760218" providerId="ADAL" clId="{DA6C60E6-7822-4AAF-8F08-10925472DDF0}" dt="2024-11-19T11:29:19.416" v="5313" actId="20577"/>
          <ac:spMkLst>
            <pc:docMk/>
            <pc:sldMk cId="3719059204" sldId="374"/>
            <ac:spMk id="5" creationId="{A3E45DC8-83AD-1255-8430-791C6FEAB218}"/>
          </ac:spMkLst>
        </pc:spChg>
        <pc:spChg chg="del">
          <ac:chgData name="ENEKO LAZPITA SUINAGA" userId="03ca8ae1-9a00-4a22-9561-fb3a3d760218" providerId="ADAL" clId="{DA6C60E6-7822-4AAF-8F08-10925472DDF0}" dt="2024-11-12T18:23:29.419" v="3353" actId="478"/>
          <ac:spMkLst>
            <pc:docMk/>
            <pc:sldMk cId="3719059204" sldId="374"/>
            <ac:spMk id="9" creationId="{024C94F9-8784-3752-1AB0-95E2F224A98E}"/>
          </ac:spMkLst>
        </pc:spChg>
        <pc:picChg chg="del">
          <ac:chgData name="ENEKO LAZPITA SUINAGA" userId="03ca8ae1-9a00-4a22-9561-fb3a3d760218" providerId="ADAL" clId="{DA6C60E6-7822-4AAF-8F08-10925472DDF0}" dt="2024-11-12T18:22:02.111" v="3280" actId="478"/>
          <ac:picMkLst>
            <pc:docMk/>
            <pc:sldMk cId="3719059204" sldId="374"/>
            <ac:picMk id="15" creationId="{35250AFA-2084-3E2B-C1EC-E5BB98A0A0AF}"/>
          </ac:picMkLst>
        </pc:picChg>
        <pc:picChg chg="del">
          <ac:chgData name="ENEKO LAZPITA SUINAGA" userId="03ca8ae1-9a00-4a22-9561-fb3a3d760218" providerId="ADAL" clId="{DA6C60E6-7822-4AAF-8F08-10925472DDF0}" dt="2024-11-12T18:22:02.111" v="3280" actId="478"/>
          <ac:picMkLst>
            <pc:docMk/>
            <pc:sldMk cId="3719059204" sldId="374"/>
            <ac:picMk id="1027" creationId="{D9DF7ABA-B1F9-739F-1F10-8CB23C0FA0AC}"/>
          </ac:picMkLst>
        </pc:picChg>
      </pc:sldChg>
      <pc:sldChg chg="delSp modSp add mod">
        <pc:chgData name="ENEKO LAZPITA SUINAGA" userId="03ca8ae1-9a00-4a22-9561-fb3a3d760218" providerId="ADAL" clId="{DA6C60E6-7822-4AAF-8F08-10925472DDF0}" dt="2024-11-19T11:29:07.945" v="5310" actId="20577"/>
        <pc:sldMkLst>
          <pc:docMk/>
          <pc:sldMk cId="2216245284" sldId="375"/>
        </pc:sldMkLst>
        <pc:spChg chg="mod">
          <ac:chgData name="ENEKO LAZPITA SUINAGA" userId="03ca8ae1-9a00-4a22-9561-fb3a3d760218" providerId="ADAL" clId="{DA6C60E6-7822-4AAF-8F08-10925472DDF0}" dt="2024-11-12T18:27:17.755" v="3418" actId="20577"/>
          <ac:spMkLst>
            <pc:docMk/>
            <pc:sldMk cId="2216245284" sldId="375"/>
            <ac:spMk id="4" creationId="{29C06E9A-6532-2872-6F3A-184EE1E23CAD}"/>
          </ac:spMkLst>
        </pc:spChg>
        <pc:spChg chg="mod">
          <ac:chgData name="ENEKO LAZPITA SUINAGA" userId="03ca8ae1-9a00-4a22-9561-fb3a3d760218" providerId="ADAL" clId="{DA6C60E6-7822-4AAF-8F08-10925472DDF0}" dt="2024-11-19T11:29:07.945" v="5310" actId="20577"/>
          <ac:spMkLst>
            <pc:docMk/>
            <pc:sldMk cId="2216245284" sldId="375"/>
            <ac:spMk id="5" creationId="{5D300043-BF15-8AB3-8FC9-B2FD3704E9F4}"/>
          </ac:spMkLst>
        </pc:spChg>
        <pc:spChg chg="del">
          <ac:chgData name="ENEKO LAZPITA SUINAGA" userId="03ca8ae1-9a00-4a22-9561-fb3a3d760218" providerId="ADAL" clId="{DA6C60E6-7822-4AAF-8F08-10925472DDF0}" dt="2024-11-12T22:02:28.585" v="4562" actId="478"/>
          <ac:spMkLst>
            <pc:docMk/>
            <pc:sldMk cId="2216245284" sldId="375"/>
            <ac:spMk id="9" creationId="{26ABC062-805A-7548-BD06-4CC83D8347AF}"/>
          </ac:spMkLst>
        </pc:spChg>
        <pc:picChg chg="del">
          <ac:chgData name="ENEKO LAZPITA SUINAGA" userId="03ca8ae1-9a00-4a22-9561-fb3a3d760218" providerId="ADAL" clId="{DA6C60E6-7822-4AAF-8F08-10925472DDF0}" dt="2024-11-12T18:24:25.979" v="3364" actId="478"/>
          <ac:picMkLst>
            <pc:docMk/>
            <pc:sldMk cId="2216245284" sldId="375"/>
            <ac:picMk id="15" creationId="{A6808541-A13E-DFC5-6E7B-28478AFAB06A}"/>
          </ac:picMkLst>
        </pc:picChg>
        <pc:picChg chg="del">
          <ac:chgData name="ENEKO LAZPITA SUINAGA" userId="03ca8ae1-9a00-4a22-9561-fb3a3d760218" providerId="ADAL" clId="{DA6C60E6-7822-4AAF-8F08-10925472DDF0}" dt="2024-11-12T18:24:25.979" v="3364" actId="478"/>
          <ac:picMkLst>
            <pc:docMk/>
            <pc:sldMk cId="2216245284" sldId="375"/>
            <ac:picMk id="1027" creationId="{BB5A50D4-E0F3-BEF2-C352-33AF8DA97999}"/>
          </ac:picMkLst>
        </pc:picChg>
      </pc:sldChg>
      <pc:sldChg chg="addSp delSp modSp add mod">
        <pc:chgData name="ENEKO LAZPITA SUINAGA" userId="03ca8ae1-9a00-4a22-9561-fb3a3d760218" providerId="ADAL" clId="{DA6C60E6-7822-4AAF-8F08-10925472DDF0}" dt="2024-11-19T11:28:08.046" v="5288" actId="5793"/>
        <pc:sldMkLst>
          <pc:docMk/>
          <pc:sldMk cId="2885594179" sldId="376"/>
        </pc:sldMkLst>
        <pc:spChg chg="del">
          <ac:chgData name="ENEKO LAZPITA SUINAGA" userId="03ca8ae1-9a00-4a22-9561-fb3a3d760218" providerId="ADAL" clId="{DA6C60E6-7822-4AAF-8F08-10925472DDF0}" dt="2024-11-12T22:02:21.641" v="4559" actId="478"/>
          <ac:spMkLst>
            <pc:docMk/>
            <pc:sldMk cId="2885594179" sldId="376"/>
            <ac:spMk id="9" creationId="{8F846C04-F8F5-0B15-8397-6CE2A400FD97}"/>
          </ac:spMkLst>
        </pc:spChg>
        <pc:spChg chg="add mod">
          <ac:chgData name="ENEKO LAZPITA SUINAGA" userId="03ca8ae1-9a00-4a22-9561-fb3a3d760218" providerId="ADAL" clId="{DA6C60E6-7822-4AAF-8F08-10925472DDF0}" dt="2024-11-12T21:37:29.491" v="3538" actId="20577"/>
          <ac:spMkLst>
            <pc:docMk/>
            <pc:sldMk cId="2885594179" sldId="376"/>
            <ac:spMk id="1024" creationId="{F11B09C7-7B14-FC82-4499-708E9388904E}"/>
          </ac:spMkLst>
        </pc:spChg>
        <pc:spChg chg="add mod ord">
          <ac:chgData name="ENEKO LAZPITA SUINAGA" userId="03ca8ae1-9a00-4a22-9561-fb3a3d760218" providerId="ADAL" clId="{DA6C60E6-7822-4AAF-8F08-10925472DDF0}" dt="2024-11-19T11:28:08.046" v="5288" actId="5793"/>
          <ac:spMkLst>
            <pc:docMk/>
            <pc:sldMk cId="2885594179" sldId="376"/>
            <ac:spMk id="1027" creationId="{94094639-0C03-3987-250B-5FDC49F4D029}"/>
          </ac:spMkLst>
        </pc:spChg>
        <pc:grpChg chg="add mod">
          <ac:chgData name="ENEKO LAZPITA SUINAGA" userId="03ca8ae1-9a00-4a22-9561-fb3a3d760218" providerId="ADAL" clId="{DA6C60E6-7822-4AAF-8F08-10925472DDF0}" dt="2024-11-12T22:13:27.961" v="4968" actId="1035"/>
          <ac:grpSpMkLst>
            <pc:docMk/>
            <pc:sldMk cId="2885594179" sldId="376"/>
            <ac:grpSpMk id="1035" creationId="{15BD4AFA-7438-8636-80D7-8708E828B8AC}"/>
          </ac:grpSpMkLst>
        </pc:grpChg>
        <pc:picChg chg="add mod modCrop">
          <ac:chgData name="ENEKO LAZPITA SUINAGA" userId="03ca8ae1-9a00-4a22-9561-fb3a3d760218" providerId="ADAL" clId="{DA6C60E6-7822-4AAF-8F08-10925472DDF0}" dt="2024-11-12T22:02:13.733" v="4557" actId="164"/>
          <ac:picMkLst>
            <pc:docMk/>
            <pc:sldMk cId="2885594179" sldId="376"/>
            <ac:picMk id="3" creationId="{4B1A9647-DC6E-C09F-3D56-5D80690D3EFA}"/>
          </ac:picMkLst>
        </pc:picChg>
        <pc:picChg chg="add del mod">
          <ac:chgData name="ENEKO LAZPITA SUINAGA" userId="03ca8ae1-9a00-4a22-9561-fb3a3d760218" providerId="ADAL" clId="{DA6C60E6-7822-4AAF-8F08-10925472DDF0}" dt="2024-11-12T21:34:46.453" v="3478" actId="478"/>
          <ac:picMkLst>
            <pc:docMk/>
            <pc:sldMk cId="2885594179" sldId="376"/>
            <ac:picMk id="15" creationId="{1FFED72F-9B43-6806-C113-D76EEBFA4C5D}"/>
          </ac:picMkLst>
        </pc:picChg>
        <pc:picChg chg="add mod">
          <ac:chgData name="ENEKO LAZPITA SUINAGA" userId="03ca8ae1-9a00-4a22-9561-fb3a3d760218" providerId="ADAL" clId="{DA6C60E6-7822-4AAF-8F08-10925472DDF0}" dt="2024-11-12T22:02:43.166" v="4567" actId="1076"/>
          <ac:picMkLst>
            <pc:docMk/>
            <pc:sldMk cId="2885594179" sldId="376"/>
            <ac:picMk id="1031" creationId="{94DF00D3-0908-5E5D-4653-7B3983D6CF00}"/>
          </ac:picMkLst>
        </pc:picChg>
        <pc:picChg chg="add mod modCrop">
          <ac:chgData name="ENEKO LAZPITA SUINAGA" userId="03ca8ae1-9a00-4a22-9561-fb3a3d760218" providerId="ADAL" clId="{DA6C60E6-7822-4AAF-8F08-10925472DDF0}" dt="2024-11-12T22:02:13.733" v="4557" actId="164"/>
          <ac:picMkLst>
            <pc:docMk/>
            <pc:sldMk cId="2885594179" sldId="376"/>
            <ac:picMk id="1033" creationId="{EB8EC8E0-EAEC-EF42-34D8-8A062C13D272}"/>
          </ac:picMkLst>
        </pc:picChg>
      </pc:sldChg>
      <pc:sldChg chg="addSp delSp modSp add mod">
        <pc:chgData name="ENEKO LAZPITA SUINAGA" userId="03ca8ae1-9a00-4a22-9561-fb3a3d760218" providerId="ADAL" clId="{DA6C60E6-7822-4AAF-8F08-10925472DDF0}" dt="2024-11-19T11:27:37.127" v="5256" actId="5793"/>
        <pc:sldMkLst>
          <pc:docMk/>
          <pc:sldMk cId="2912618280" sldId="377"/>
        </pc:sldMkLst>
        <pc:spChg chg="mod">
          <ac:chgData name="ENEKO LAZPITA SUINAGA" userId="03ca8ae1-9a00-4a22-9561-fb3a3d760218" providerId="ADAL" clId="{DA6C60E6-7822-4AAF-8F08-10925472DDF0}" dt="2024-11-12T21:37:09.849" v="3509" actId="20577"/>
          <ac:spMkLst>
            <pc:docMk/>
            <pc:sldMk cId="2912618280" sldId="377"/>
            <ac:spMk id="6" creationId="{AD591DB9-DC61-BBE3-9742-9D2278753C85}"/>
          </ac:spMkLst>
        </pc:spChg>
        <pc:spChg chg="del">
          <ac:chgData name="ENEKO LAZPITA SUINAGA" userId="03ca8ae1-9a00-4a22-9561-fb3a3d760218" providerId="ADAL" clId="{DA6C60E6-7822-4AAF-8F08-10925472DDF0}" dt="2024-11-12T22:02:24.199" v="4560" actId="478"/>
          <ac:spMkLst>
            <pc:docMk/>
            <pc:sldMk cId="2912618280" sldId="377"/>
            <ac:spMk id="9" creationId="{DD3BAC03-D049-1B25-12AB-7193E1027863}"/>
          </ac:spMkLst>
        </pc:spChg>
        <pc:spChg chg="mod">
          <ac:chgData name="ENEKO LAZPITA SUINAGA" userId="03ca8ae1-9a00-4a22-9561-fb3a3d760218" providerId="ADAL" clId="{DA6C60E6-7822-4AAF-8F08-10925472DDF0}" dt="2024-11-19T11:27:37.127" v="5256" actId="5793"/>
          <ac:spMkLst>
            <pc:docMk/>
            <pc:sldMk cId="2912618280" sldId="377"/>
            <ac:spMk id="15" creationId="{71E1BDC8-A4A9-FE32-3EBB-977DD1EDF87B}"/>
          </ac:spMkLst>
        </pc:spChg>
        <pc:picChg chg="add mod">
          <ac:chgData name="ENEKO LAZPITA SUINAGA" userId="03ca8ae1-9a00-4a22-9561-fb3a3d760218" providerId="ADAL" clId="{DA6C60E6-7822-4AAF-8F08-10925472DDF0}" dt="2024-11-12T21:42:24.021" v="3953" actId="1076"/>
          <ac:picMkLst>
            <pc:docMk/>
            <pc:sldMk cId="2912618280" sldId="377"/>
            <ac:picMk id="3" creationId="{25588760-4798-B052-DF5F-656BD9C15A3F}"/>
          </ac:picMkLst>
        </pc:picChg>
        <pc:picChg chg="del">
          <ac:chgData name="ENEKO LAZPITA SUINAGA" userId="03ca8ae1-9a00-4a22-9561-fb3a3d760218" providerId="ADAL" clId="{DA6C60E6-7822-4AAF-8F08-10925472DDF0}" dt="2024-11-12T21:36:07.315" v="3480" actId="478"/>
          <ac:picMkLst>
            <pc:docMk/>
            <pc:sldMk cId="2912618280" sldId="377"/>
            <ac:picMk id="1027" creationId="{6DA54556-45C5-5F72-C011-D6B5A23B03AD}"/>
          </ac:picMkLst>
        </pc:picChg>
        <pc:picChg chg="del">
          <ac:chgData name="ENEKO LAZPITA SUINAGA" userId="03ca8ae1-9a00-4a22-9561-fb3a3d760218" providerId="ADAL" clId="{DA6C60E6-7822-4AAF-8F08-10925472DDF0}" dt="2024-11-12T21:36:07.315" v="3480" actId="478"/>
          <ac:picMkLst>
            <pc:docMk/>
            <pc:sldMk cId="2912618280" sldId="377"/>
            <ac:picMk id="1031" creationId="{F42360A4-6810-0816-5DD8-DCE8E5AF7983}"/>
          </ac:picMkLst>
        </pc:picChg>
      </pc:sldChg>
      <pc:sldChg chg="addSp delSp modSp add mod">
        <pc:chgData name="ENEKO LAZPITA SUINAGA" userId="03ca8ae1-9a00-4a22-9561-fb3a3d760218" providerId="ADAL" clId="{DA6C60E6-7822-4AAF-8F08-10925472DDF0}" dt="2024-11-15T11:55:39.610" v="5033"/>
        <pc:sldMkLst>
          <pc:docMk/>
          <pc:sldMk cId="657943977" sldId="378"/>
        </pc:sldMkLst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10" creationId="{FA28540E-54D5-DBFC-2C5B-BB54601D3B27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14" creationId="{9ABA25E8-B14F-9979-D814-77069708C61E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16" creationId="{0F69D1C1-DD28-60CD-92D8-1A57BE14D61A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17" creationId="{BA07E3A1-C9F7-6E8B-9D10-2F11F838DEBC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18" creationId="{2F9F1C8A-9FCF-4F3E-B4C7-A798EA8176DF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19" creationId="{8CA85338-A816-4A83-209C-D8C9BEF37C31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20" creationId="{DE0E4B28-EF66-BD77-1701-FA47971AC12B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21" creationId="{2256F517-6849-EBA5-70F3-7F39B731F1B4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22" creationId="{C6B46412-80A3-0E04-15BC-99EF14BF511E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31" creationId="{14D8352F-DDDC-42D4-8263-5966E90132E8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32" creationId="{92F4EDEF-5220-6198-2CC8-B10498CD0650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33" creationId="{23B3583D-6E44-2D63-49AE-23F9E2FB720B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34" creationId="{AF15E56A-D54E-886E-49E8-95DE38E890EF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35" creationId="{F8D35AF2-D7F6-EC24-6524-A59B412664C3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61" creationId="{0C3B42CD-2C11-FFA8-EA0E-09552CE96697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1024" creationId="{115723A6-5F46-37E9-158B-D1BFB46A640C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1027" creationId="{6961C0C3-68CC-DDB5-5E39-2EE254FB8705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1029" creationId="{1AB9C991-824A-41AC-A7CE-598F92812E68}"/>
          </ac:spMkLst>
        </pc:spChg>
        <pc:grpChg chg="del">
          <ac:chgData name="ENEKO LAZPITA SUINAGA" userId="03ca8ae1-9a00-4a22-9561-fb3a3d760218" providerId="ADAL" clId="{DA6C60E6-7822-4AAF-8F08-10925472DDF0}" dt="2024-11-15T11:55:39.390" v="5032" actId="478"/>
          <ac:grpSpMkLst>
            <pc:docMk/>
            <pc:sldMk cId="657943977" sldId="378"/>
            <ac:grpSpMk id="2" creationId="{F30F9B62-1AA8-8438-00D7-ADB31B765C42}"/>
          </ac:grpSpMkLst>
        </pc:grpChg>
        <pc:grpChg chg="add mod">
          <ac:chgData name="ENEKO LAZPITA SUINAGA" userId="03ca8ae1-9a00-4a22-9561-fb3a3d760218" providerId="ADAL" clId="{DA6C60E6-7822-4AAF-8F08-10925472DDF0}" dt="2024-11-15T11:55:39.610" v="5033"/>
          <ac:grpSpMkLst>
            <pc:docMk/>
            <pc:sldMk cId="657943977" sldId="378"/>
            <ac:grpSpMk id="7" creationId="{CD9B0093-3655-3CAF-7453-719F5F5A92A7}"/>
          </ac:grpSpMkLst>
        </pc:grpChg>
        <pc:grpChg chg="mod">
          <ac:chgData name="ENEKO LAZPITA SUINAGA" userId="03ca8ae1-9a00-4a22-9561-fb3a3d760218" providerId="ADAL" clId="{DA6C60E6-7822-4AAF-8F08-10925472DDF0}" dt="2024-11-15T11:55:39.610" v="5033"/>
          <ac:grpSpMkLst>
            <pc:docMk/>
            <pc:sldMk cId="657943977" sldId="378"/>
            <ac:grpSpMk id="13" creationId="{85781087-6357-F718-4C82-431EBE74F1AC}"/>
          </ac:grpSpMkLst>
        </pc:grpChg>
        <pc:grpChg chg="add mod">
          <ac:chgData name="ENEKO LAZPITA SUINAGA" userId="03ca8ae1-9a00-4a22-9561-fb3a3d760218" providerId="ADAL" clId="{DA6C60E6-7822-4AAF-8F08-10925472DDF0}" dt="2024-11-15T11:55:39.610" v="5033"/>
          <ac:grpSpMkLst>
            <pc:docMk/>
            <pc:sldMk cId="657943977" sldId="378"/>
            <ac:grpSpMk id="56" creationId="{8EF31F52-2602-794E-1062-039F52CD9CFD}"/>
          </ac:grpSpMkLst>
        </pc:grpChg>
        <pc:grpChg chg="mod">
          <ac:chgData name="ENEKO LAZPITA SUINAGA" userId="03ca8ae1-9a00-4a22-9561-fb3a3d760218" providerId="ADAL" clId="{DA6C60E6-7822-4AAF-8F08-10925472DDF0}" dt="2024-11-15T11:55:39.610" v="5033"/>
          <ac:grpSpMkLst>
            <pc:docMk/>
            <pc:sldMk cId="657943977" sldId="378"/>
            <ac:grpSpMk id="57" creationId="{611A1EE5-739F-31E9-69F8-BA89A75E40CA}"/>
          </ac:grpSpMkLst>
        </pc:grpChg>
        <pc:grpChg chg="add mod">
          <ac:chgData name="ENEKO LAZPITA SUINAGA" userId="03ca8ae1-9a00-4a22-9561-fb3a3d760218" providerId="ADAL" clId="{DA6C60E6-7822-4AAF-8F08-10925472DDF0}" dt="2024-11-15T11:55:39.610" v="5033"/>
          <ac:grpSpMkLst>
            <pc:docMk/>
            <pc:sldMk cId="657943977" sldId="378"/>
            <ac:grpSpMk id="63" creationId="{4DE70174-53F4-4839-B060-5CD286491827}"/>
          </ac:grpSpMkLst>
        </pc:grpChg>
        <pc:grpChg chg="add mod">
          <ac:chgData name="ENEKO LAZPITA SUINAGA" userId="03ca8ae1-9a00-4a22-9561-fb3a3d760218" providerId="ADAL" clId="{DA6C60E6-7822-4AAF-8F08-10925472DDF0}" dt="2024-11-15T11:55:39.610" v="5033"/>
          <ac:grpSpMkLst>
            <pc:docMk/>
            <pc:sldMk cId="657943977" sldId="378"/>
            <ac:grpSpMk id="1026" creationId="{657403CA-3273-1A48-61AC-876D87B4E9AA}"/>
          </ac:grpSpMkLst>
        </pc:grpChg>
        <pc:grpChg chg="mod">
          <ac:chgData name="ENEKO LAZPITA SUINAGA" userId="03ca8ae1-9a00-4a22-9561-fb3a3d760218" providerId="ADAL" clId="{DA6C60E6-7822-4AAF-8F08-10925472DDF0}" dt="2024-11-15T11:55:39.610" v="5033"/>
          <ac:grpSpMkLst>
            <pc:docMk/>
            <pc:sldMk cId="657943977" sldId="378"/>
            <ac:grpSpMk id="1028" creationId="{EF5234D1-8B70-66AF-BD6E-68C431394FFD}"/>
          </ac:grpSpMkLst>
        </pc:grpChg>
        <pc:grpChg chg="del">
          <ac:chgData name="ENEKO LAZPITA SUINAGA" userId="03ca8ae1-9a00-4a22-9561-fb3a3d760218" providerId="ADAL" clId="{DA6C60E6-7822-4AAF-8F08-10925472DDF0}" dt="2024-11-15T11:55:39.390" v="5032" actId="478"/>
          <ac:grpSpMkLst>
            <pc:docMk/>
            <pc:sldMk cId="657943977" sldId="378"/>
            <ac:grpSpMk id="1105" creationId="{A9E52DE1-E05E-F6F4-CFCC-B15DDDB8D319}"/>
          </ac:grpSpMkLst>
        </pc:grpChg>
        <pc:grpChg chg="del">
          <ac:chgData name="ENEKO LAZPITA SUINAGA" userId="03ca8ae1-9a00-4a22-9561-fb3a3d760218" providerId="ADAL" clId="{DA6C60E6-7822-4AAF-8F08-10925472DDF0}" dt="2024-11-15T11:55:39.390" v="5032" actId="478"/>
          <ac:grpSpMkLst>
            <pc:docMk/>
            <pc:sldMk cId="657943977" sldId="378"/>
            <ac:grpSpMk id="1109" creationId="{1191553A-2381-97D1-1429-0FF927A5A929}"/>
          </ac:grpSpMkLst>
        </pc:grpChg>
        <pc:grpChg chg="del">
          <ac:chgData name="ENEKO LAZPITA SUINAGA" userId="03ca8ae1-9a00-4a22-9561-fb3a3d760218" providerId="ADAL" clId="{DA6C60E6-7822-4AAF-8F08-10925472DDF0}" dt="2024-11-15T11:55:39.390" v="5032" actId="478"/>
          <ac:grpSpMkLst>
            <pc:docMk/>
            <pc:sldMk cId="657943977" sldId="378"/>
            <ac:grpSpMk id="1162" creationId="{584635D7-1F43-26F9-438A-201BD5A679DD}"/>
          </ac:grpSpMkLst>
        </pc:grpChg>
        <pc:picChg chg="mod">
          <ac:chgData name="ENEKO LAZPITA SUINAGA" userId="03ca8ae1-9a00-4a22-9561-fb3a3d760218" providerId="ADAL" clId="{DA6C60E6-7822-4AAF-8F08-10925472DDF0}" dt="2024-11-15T11:55:39.610" v="5033"/>
          <ac:picMkLst>
            <pc:docMk/>
            <pc:sldMk cId="657943977" sldId="378"/>
            <ac:picMk id="58" creationId="{F7A9BBD0-9BA5-9BE0-C296-1F0D665C6F5D}"/>
          </ac:picMkLst>
        </pc:picChg>
        <pc:picChg chg="mod">
          <ac:chgData name="ENEKO LAZPITA SUINAGA" userId="03ca8ae1-9a00-4a22-9561-fb3a3d760218" providerId="ADAL" clId="{DA6C60E6-7822-4AAF-8F08-10925472DDF0}" dt="2024-11-15T11:55:39.610" v="5033"/>
          <ac:picMkLst>
            <pc:docMk/>
            <pc:sldMk cId="657943977" sldId="378"/>
            <ac:picMk id="59" creationId="{CD27F549-3D0E-54F3-6D48-E593F78A2ED0}"/>
          </ac:picMkLst>
        </pc:picChg>
        <pc:picChg chg="mod">
          <ac:chgData name="ENEKO LAZPITA SUINAGA" userId="03ca8ae1-9a00-4a22-9561-fb3a3d760218" providerId="ADAL" clId="{DA6C60E6-7822-4AAF-8F08-10925472DDF0}" dt="2024-11-15T11:55:39.610" v="5033"/>
          <ac:picMkLst>
            <pc:docMk/>
            <pc:sldMk cId="657943977" sldId="378"/>
            <ac:picMk id="60" creationId="{7DF8BA13-43A4-6A21-124F-A76225AD31EB}"/>
          </ac:picMkLst>
        </pc:picChg>
        <pc:picChg chg="mod">
          <ac:chgData name="ENEKO LAZPITA SUINAGA" userId="03ca8ae1-9a00-4a22-9561-fb3a3d760218" providerId="ADAL" clId="{DA6C60E6-7822-4AAF-8F08-10925472DDF0}" dt="2024-11-15T11:55:39.610" v="5033"/>
          <ac:picMkLst>
            <pc:docMk/>
            <pc:sldMk cId="657943977" sldId="378"/>
            <ac:picMk id="62" creationId="{DB53041E-80E3-B2A4-72A5-14F3CCEACD08}"/>
          </ac:picMkLst>
        </pc:picChg>
        <pc:picChg chg="mod">
          <ac:chgData name="ENEKO LAZPITA SUINAGA" userId="03ca8ae1-9a00-4a22-9561-fb3a3d760218" providerId="ADAL" clId="{DA6C60E6-7822-4AAF-8F08-10925472DDF0}" dt="2024-11-15T11:55:39.610" v="5033"/>
          <ac:picMkLst>
            <pc:docMk/>
            <pc:sldMk cId="657943977" sldId="378"/>
            <ac:picMk id="1025" creationId="{C0EB87B8-696F-8B18-915B-1D857591F7E7}"/>
          </ac:picMkLst>
        </pc:pic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23" creationId="{FD775873-890B-7DC8-8F48-BB887538DE37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24" creationId="{EB69F054-C8FA-EA01-AC90-48D504EFFAC0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25" creationId="{BA80B1E6-4270-03C4-933C-8CFB4BFDC5F6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26" creationId="{782EBFB7-F8AE-5465-8793-6D3DC44BB4B2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27" creationId="{76A582D3-9A61-C680-CEF3-6305FA28D484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28" creationId="{DCA3A420-F3F2-37EF-E41B-65CD7FC219D1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29" creationId="{908F9393-7C43-CAA7-7C0F-FA1F993FC0C2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30" creationId="{4C7AE256-4ADB-0366-C85F-1F945C6762C8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36" creationId="{07539FA3-7E44-A8FB-3C61-7C49B534360E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37" creationId="{85D66838-B2B9-3997-855E-1203CB3FB1F6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38" creationId="{C7ABBEE6-02CD-BAAC-BF56-0923A61530AB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39" creationId="{86CE45D3-A6D7-4B85-FA8D-D77AC470EB1D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40" creationId="{95233118-4E14-7778-9542-F425D8E3A70F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41" creationId="{14F51C68-86DF-DFF3-BF8C-C568261BC806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42" creationId="{6473B6EA-AF90-E063-A4B1-06C22A8A9B8B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43" creationId="{589EA628-82E2-30C7-A202-6A56E144540D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44" creationId="{4ED9C06D-01B8-6F72-5F0D-13D3A92B9B15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45" creationId="{BF40D23F-CDDE-88A2-F597-9126830863E6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46" creationId="{1AEEBF64-5416-CC37-3DF5-659EC5EF94E9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47" creationId="{90681D7E-0145-0E7C-5D32-8EEEFE0BDC26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48" creationId="{F04E3BA9-D7AE-FD54-8607-FD27AC8770B3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49" creationId="{6BD35E67-8B95-DA59-950C-61E292E268B4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50" creationId="{B0485923-631D-C653-3A88-EEC513E04CA2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51" creationId="{9968A7BE-0661-E497-5439-23279B20D37A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52" creationId="{B32B6335-C7B7-846B-A3B6-83F7E20FAD58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53" creationId="{ED91B907-CEA4-8CFC-886C-8F9C0AE913B1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54" creationId="{0F188F92-163A-CD72-3EE6-B5B45C68B160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55" creationId="{FDFC6DEE-408C-7F42-BFD8-950B0A91588F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1030" creationId="{A1B0F197-8DB7-2EC9-0698-7DBF54EABE1E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29" creationId="{5CBE443F-7456-E867-9AEC-50C8DDC86EDD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30" creationId="{BA0537FC-46F2-63AE-81AA-FD959247B101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31" creationId="{AEFA7C06-0E1E-4FE1-EE5F-89669C5C53F6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32" creationId="{E6120E95-4723-83F1-C62A-00135760B2DD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33" creationId="{65A09981-C2A5-CDAB-2829-A734A32D2E17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34" creationId="{2E008B0B-D6BC-3AD1-B597-BF4921871896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35" creationId="{3B83BA33-99A7-AF4E-E4D8-15E0B683F0BF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36" creationId="{3D49B528-2BEB-4756-21E4-B0CA09039FE4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42" creationId="{B0F2D6F4-9C25-6387-E130-8A1C87853C53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43" creationId="{68C18E2E-1287-9EBA-B292-528A95198BF6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44" creationId="{3554DFD1-D072-E009-7663-1BF0750B5E9B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45" creationId="{42173CE4-3E62-E685-58D9-BE63119E47D8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46" creationId="{7D78843C-D59B-ED86-1D25-2DAB1049BC42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47" creationId="{CCCAA694-4A54-4712-1EB7-EED4F30AEF8A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48" creationId="{8BD15940-55E7-D56E-637A-0C8DEFF83E39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49" creationId="{8E8D1320-56ED-190A-EB74-6C7AE114AE35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50" creationId="{D9A19115-05D3-E890-253A-AD4E1F0F97D2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51" creationId="{F0C02044-46C4-DA8C-F884-5E172D65D749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52" creationId="{524B5DDE-88EF-44FA-4F54-5FC9BA92AEB9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53" creationId="{EB06221C-782B-E4AC-F4B4-007DAC1B362C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54" creationId="{262721BE-9176-1FA8-AABF-6B2BB5DAA042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55" creationId="{68109BA5-99DC-C0C5-14A6-DDE885AC9223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56" creationId="{5403AC2D-80A0-62C3-72E8-443F79D4EDBD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57" creationId="{333239D2-7D7C-AED1-EA4B-A30BE0112DE2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58" creationId="{5CD97A40-50FB-BF6D-0166-7C7AF9F1CB11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59" creationId="{8D83037A-E48F-5ECA-0A39-6BB4469C1960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60" creationId="{973030BC-03A6-D1C2-17CA-320D1F68C05D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61" creationId="{A58B0875-78A2-4BAC-D3A8-7D9E3AABA94F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B02CB24-4DD6-F1DE-D2FF-1F09AEB19D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3E27B01-AB6A-BBBD-29A9-27976DB02A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CCACB-E7A2-494D-A88D-E8EFBF613DCD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B3766F9-AED7-CC54-3F4B-0B37A145FA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5642AA-A8D3-3D61-6234-E60C3976DF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C7969-E697-4E3A-B157-BA3850CB59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593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6DDD53-FD6E-4601-BB9F-8211D5B31E7F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D0018-A0B7-4D7F-BE0B-CFB115597E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914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63364D-8ECE-4F81-17C8-E19E4DBAC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86E49A-6B67-4F18-409E-9F23491BE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BFF840-1BB1-968D-93E0-E39D0E55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B0A3F-3BCA-4FDC-B022-935B266BBC6A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CBCAE8-3B6D-29BE-4FE3-4191A0ECF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0B4FB9-E051-A15B-A5CF-E4B9F9017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91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486693-5D96-EC22-666D-AA6E49B98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A81438-DEAB-721B-C590-EF0E1CF12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6B9809-DBBA-5D39-FB5A-E5BF989C2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9BEC-A0B3-4481-915D-6C5F42F0EC88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3B3E3A-986E-4552-A9F2-7B06493E3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92EB3E-9D1D-5656-1A9A-82BEF777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11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912939D-2544-1717-B2B6-D43F128113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185A1FD-A828-70FD-819F-5DC5EA6EA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5F8E1A-6B16-CEA9-6B31-ED58487A7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0FF9-0D88-4ADF-9106-8BE41B95EE66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88EF04-041C-37CE-991C-FC182FC70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31B4F8-E3EF-EAF9-9070-D3EB6FE29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80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9FE8B-4CDD-86BD-9EF4-72B02C89F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0F3C34-8951-8318-7F7B-14B696FBA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B00FB5-949C-C1C1-8788-036DC5590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2000-E193-4DE4-A30C-7EEB95FE4A67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E9FE04-589D-67E5-ACED-4531A607F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2AD9BE-937C-811B-9FC1-787BFBD7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74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09A2A-CD4E-556B-2050-083496518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74207D-596B-7E19-6F74-D86667341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3802D6-ED88-7ED3-A998-2B5DDB721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ADB20-C5D2-4EB3-AB19-58C99E69B699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A047DF-2D12-8BCC-90FF-B5D346092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E6B28-90E1-BBD2-5B7D-F9DB1A7D4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385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8E3B4-4A5C-3F3D-E957-2650B5395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47A839-621D-F709-2916-E5603EBBC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4628AF1-E7EA-9456-9FEE-9FE4C2AFF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6AEC62-B2EA-C264-1717-70CB07EB5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8234-8D65-479A-A27A-E2D28386ED8D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A2FA2F1-B28C-8486-FD6C-B9050F467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46DA98-95B3-5AE0-719D-D615C58A7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2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747FE-99DD-4D94-3D99-0736BA509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E43FCC-5B29-DC8F-5CB5-222A5D4A3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D09CCD-D2E6-973A-9892-BF5634F1B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165064D-FB8B-067A-EB7A-65C32A8C73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88C273C-4DF1-DA00-B370-522E4250A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09ECAB3-58CD-7882-D382-A38262354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81C30-8BE1-45F9-BB87-B774FEF62F0A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450A188-0A1F-93E3-5AF8-11789B3E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E03127-11FE-0DA5-A614-B32444C67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38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EF1A3-14C9-AB9C-EABC-B9DDA1F03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611C3A9-DE75-97F1-2451-E9AA8798C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EE6-2DD8-4DF3-B6DF-E1776C63E1E0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7A9EB2-C74E-0F42-50AE-2481DF2C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30B8B8A-C11B-08C8-99C5-EACB005C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4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065200B-F798-852C-01BD-51DEB93F2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9257-8B2F-49B6-92C5-D172AE369511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EED195-A573-D7FF-CA83-4190DA631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FD0A05-8E30-4DA7-8822-E98BB2B6D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063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EFEC5-B1E6-4E1C-BAD5-FB7E174E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54D7A9-49D7-0F8C-867F-221CDF537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9953DA-6DB6-AD93-D05F-DA6063CDA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F9D645-9036-A29C-8346-860887B0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7DE2-8A0F-4FFE-9CD8-0296E3B9F491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A2A4F87-2D74-3B43-ED0C-1623167AC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BA2709-FEA5-9B51-1F87-85D899A6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608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A3CA4-EAB2-2062-6111-E1ACC2880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8C1AAA7-0E62-EBBF-3000-B1FBF3F4E1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86569C-52FF-8E0B-72A2-B68A6D320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DF66BD-B2FF-B986-62E2-AB7F5DC13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C1872-87FD-4A4E-B388-E2ED4957F709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42064C-3A84-0274-AA67-00D93DD7F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99DC4A-DE69-C022-0F83-C5D8E9A4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07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A5F134E-76F2-6DFD-593A-2F40578D1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1BA2E1-AC1D-CA71-7351-EFCDB437E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48F5A0-EF91-1D2C-B594-DE7691B2A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9ED65-31AF-48BC-8D40-4EAA1DF845A9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96D99C-B238-7FC6-2217-12D0B5A96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1EFAE4-0B62-424F-3A24-B03C545CB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0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33.png"/><Relationship Id="rId5" Type="http://schemas.openxmlformats.org/officeDocument/2006/relationships/image" Target="../media/image4.png"/><Relationship Id="rId10" Type="http://schemas.openxmlformats.org/officeDocument/2006/relationships/image" Target="../media/image32.png"/><Relationship Id="rId4" Type="http://schemas.openxmlformats.org/officeDocument/2006/relationships/image" Target="../media/image3.sv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6.png"/><Relationship Id="rId4" Type="http://schemas.openxmlformats.org/officeDocument/2006/relationships/image" Target="../media/image3.sv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.svg"/><Relationship Id="rId3" Type="http://schemas.microsoft.com/office/2007/relationships/media" Target="../media/media2.avi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2.png"/><Relationship Id="rId17" Type="http://schemas.openxmlformats.org/officeDocument/2006/relationships/image" Target="../media/image7.svg"/><Relationship Id="rId2" Type="http://schemas.openxmlformats.org/officeDocument/2006/relationships/video" Target="../media/media1.avi"/><Relationship Id="rId16" Type="http://schemas.openxmlformats.org/officeDocument/2006/relationships/image" Target="../media/image6.png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openxmlformats.org/officeDocument/2006/relationships/image" Target="../media/image39.png"/><Relationship Id="rId5" Type="http://schemas.microsoft.com/office/2007/relationships/media" Target="../media/media3.avi"/><Relationship Id="rId15" Type="http://schemas.openxmlformats.org/officeDocument/2006/relationships/image" Target="../media/image5.svg"/><Relationship Id="rId10" Type="http://schemas.openxmlformats.org/officeDocument/2006/relationships/image" Target="../media/image38.png"/><Relationship Id="rId4" Type="http://schemas.openxmlformats.org/officeDocument/2006/relationships/video" Target="../media/media2.avi"/><Relationship Id="rId9" Type="http://schemas.openxmlformats.org/officeDocument/2006/relationships/image" Target="../media/image37.png"/><Relationship Id="rId1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modelflows.github.io/modelflowsapp/cardiacpathologydetection/" TargetMode="External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6.png"/><Relationship Id="rId5" Type="http://schemas.openxmlformats.org/officeDocument/2006/relationships/image" Target="../media/image41.png"/><Relationship Id="rId10" Type="http://schemas.openxmlformats.org/officeDocument/2006/relationships/image" Target="../media/image5.svg"/><Relationship Id="rId4" Type="http://schemas.openxmlformats.org/officeDocument/2006/relationships/image" Target="../media/image40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hyperlink" Target="https://doi.org/10.1002/eng2.13041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hyperlink" Target="https://doi.org/10.5281/zenodo.8233365" TargetMode="External"/><Relationship Id="rId2" Type="http://schemas.openxmlformats.org/officeDocument/2006/relationships/slideLayout" Target="../slideLayouts/slideLayout1.xml"/><Relationship Id="rId16" Type="http://schemas.openxmlformats.org/officeDocument/2006/relationships/hyperlink" Target="https://youtu.be/C1O20YvkCJs" TargetMode="External"/><Relationship Id="rId1" Type="http://schemas.openxmlformats.org/officeDocument/2006/relationships/video" Target="https://www.youtube.com/embed/C1O20YvkCJs?feature=oembed" TargetMode="Externa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svg"/><Relationship Id="rId15" Type="http://schemas.openxmlformats.org/officeDocument/2006/relationships/image" Target="../media/image12.png"/><Relationship Id="rId10" Type="http://schemas.openxmlformats.org/officeDocument/2006/relationships/image" Target="../media/image8.jpeg"/><Relationship Id="rId19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hyperlink" Target="https://github.com/mneidlin/movingmesh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2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20.png"/><Relationship Id="rId5" Type="http://schemas.openxmlformats.org/officeDocument/2006/relationships/image" Target="../media/image2.png"/><Relationship Id="rId10" Type="http://schemas.openxmlformats.org/officeDocument/2006/relationships/image" Target="../media/image19.png"/><Relationship Id="rId4" Type="http://schemas.openxmlformats.org/officeDocument/2006/relationships/image" Target="../media/image7.sv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2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27.PNG"/><Relationship Id="rId5" Type="http://schemas.openxmlformats.org/officeDocument/2006/relationships/image" Target="../media/image2.png"/><Relationship Id="rId10" Type="http://schemas.openxmlformats.org/officeDocument/2006/relationships/image" Target="../media/image26.PNG"/><Relationship Id="rId4" Type="http://schemas.openxmlformats.org/officeDocument/2006/relationships/image" Target="../media/image7.svg"/><Relationship Id="rId9" Type="http://schemas.openxmlformats.org/officeDocument/2006/relationships/image" Target="../media/image25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0"/>
            <a:ext cx="12192000" cy="6858307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adroTexto 8">
            <a:extLst>
              <a:ext uri="{FF2B5EF4-FFF2-40B4-BE49-F238E27FC236}">
                <a16:creationId xmlns:a16="http://schemas.microsoft.com/office/drawing/2014/main" id="{A4281B87-86DF-DFDB-AAD4-4F35D4A9F0E9}"/>
              </a:ext>
            </a:extLst>
          </p:cNvPr>
          <p:cNvSpPr txBox="1"/>
          <p:nvPr/>
        </p:nvSpPr>
        <p:spPr>
          <a:xfrm>
            <a:off x="392345" y="2063458"/>
            <a:ext cx="11407309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Arial"/>
                <a:cs typeface="Arial"/>
              </a:rPr>
              <a:t>Tutorial: Fluent CFD</a:t>
            </a:r>
            <a:endParaRPr lang="en-US" sz="2000" dirty="0"/>
          </a:p>
        </p:txBody>
      </p:sp>
      <p:sp>
        <p:nvSpPr>
          <p:cNvPr id="7" name="CuadroTexto 9">
            <a:extLst>
              <a:ext uri="{FF2B5EF4-FFF2-40B4-BE49-F238E27FC236}">
                <a16:creationId xmlns:a16="http://schemas.microsoft.com/office/drawing/2014/main" id="{3F5C653F-FE2F-48CA-DA2F-3267516CF61B}"/>
              </a:ext>
            </a:extLst>
          </p:cNvPr>
          <p:cNvSpPr txBox="1"/>
          <p:nvPr/>
        </p:nvSpPr>
        <p:spPr>
          <a:xfrm>
            <a:off x="523672" y="2917678"/>
            <a:ext cx="1114465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800" dirty="0">
                <a:solidFill>
                  <a:srgbClr val="D39650"/>
                </a:solidFill>
              </a:rPr>
              <a:t>Eneko </a:t>
            </a:r>
            <a:r>
              <a:rPr lang="es-ES" sz="2800" dirty="0" err="1">
                <a:solidFill>
                  <a:srgbClr val="D39650"/>
                </a:solidFill>
              </a:rPr>
              <a:t>Lazpita</a:t>
            </a:r>
            <a:endParaRPr lang="en-US" dirty="0" err="1"/>
          </a:p>
        </p:txBody>
      </p:sp>
      <p:pic>
        <p:nvPicPr>
          <p:cNvPr id="9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E4F7E649-21BD-2F02-11ED-A970E9CF4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5162075" y="4039855"/>
            <a:ext cx="1872148" cy="12796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171F6E-EDBC-1712-4CC9-9D729D032033}"/>
              </a:ext>
            </a:extLst>
          </p:cNvPr>
          <p:cNvSpPr txBox="1"/>
          <p:nvPr/>
        </p:nvSpPr>
        <p:spPr>
          <a:xfrm>
            <a:off x="4344435" y="5315036"/>
            <a:ext cx="351416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err="1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2000" err="1"/>
          </a:p>
          <a:p>
            <a:pPr algn="ctr"/>
            <a:r>
              <a:rPr lang="en-US" sz="32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2000" i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7555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1B628-8145-1279-68FA-3EFED3115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9E5112A1-A573-0704-3662-92A2560B170B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DC70007-2B06-C4A4-A6E5-AA05730A00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4584B9-CF10-9A22-58FE-F9DADFABAA3B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92432F-7A61-E976-A75E-3106E7D46FB3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10080000" y="6155153"/>
            <a:chExt cx="540000" cy="540000"/>
          </a:xfrm>
        </p:grpSpPr>
        <p:sp>
          <p:nvSpPr>
            <p:cNvPr id="10" name="Elipse 48">
              <a:extLst>
                <a:ext uri="{FF2B5EF4-FFF2-40B4-BE49-F238E27FC236}">
                  <a16:creationId xmlns:a16="http://schemas.microsoft.com/office/drawing/2014/main" id="{7F63E48A-7683-9696-2430-64760B67A8B4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D09561E-F6CC-E568-2A24-04D49F9F1862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ACA23D2-BEC9-A761-DBFE-A265730DB250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E7EBF63-7EA7-11C3-5C4A-675F0FD2F69A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08F97BA-359F-6FEB-FE0C-6033C4934AEC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90B63D0-0F48-6AC9-5CCF-4D3B5468257F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95F7FD2-CAB7-3363-3841-4609530BFA0D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6F22BEA-D26C-FC38-47E9-5A206867325E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26E4602-77B7-0310-543F-CE7E9562B2FA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8343696-1532-76E6-AF03-583907048A79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CB4F387-6B17-EF15-C649-7813EACC4747}"/>
                  </a:ext>
                </a:extLst>
              </p:cNvPr>
              <p:cNvCxnSpPr>
                <a:stCxn id="14" idx="6"/>
                <a:endCxn id="1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A1C1FD4-4F17-CD67-B2C6-7BB48F89A5F8}"/>
                  </a:ext>
                </a:extLst>
              </p:cNvPr>
              <p:cNvCxnSpPr>
                <a:cxnSpLocks/>
                <a:stCxn id="14" idx="2"/>
                <a:endCxn id="1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9BF2AE6-5FF6-6D1B-D0B5-C2220633F90A}"/>
                  </a:ext>
                </a:extLst>
              </p:cNvPr>
              <p:cNvCxnSpPr>
                <a:cxnSpLocks/>
                <a:stCxn id="16" idx="5"/>
                <a:endCxn id="1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D46B22C-CAAB-FD5D-364D-CAEE4BB68625}"/>
                  </a:ext>
                </a:extLst>
              </p:cNvPr>
              <p:cNvCxnSpPr>
                <a:cxnSpLocks/>
                <a:stCxn id="21" idx="7"/>
                <a:endCxn id="1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EC6CB83-0F43-9335-F3B3-F0278EF74AA5}"/>
                  </a:ext>
                </a:extLst>
              </p:cNvPr>
              <p:cNvCxnSpPr>
                <a:cxnSpLocks/>
                <a:stCxn id="21" idx="3"/>
                <a:endCxn id="2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FBCE4B5-3E26-3297-8DC4-8A81B01FCDCE}"/>
                  </a:ext>
                </a:extLst>
              </p:cNvPr>
              <p:cNvCxnSpPr>
                <a:cxnSpLocks/>
                <a:stCxn id="17" idx="3"/>
                <a:endCxn id="1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FBEC92F-54BD-CFAA-DE89-307D9E6779D6}"/>
                  </a:ext>
                </a:extLst>
              </p:cNvPr>
              <p:cNvCxnSpPr>
                <a:cxnSpLocks/>
                <a:stCxn id="19" idx="4"/>
                <a:endCxn id="2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F53956B-8EAF-BC02-DA0C-4302E490B5B7}"/>
                  </a:ext>
                </a:extLst>
              </p:cNvPr>
              <p:cNvCxnSpPr>
                <a:cxnSpLocks/>
                <a:stCxn id="20" idx="5"/>
                <a:endCxn id="2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261C331-7FB5-5B52-B6CB-4141555A454E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89DB2BA-86B6-232D-5F28-8E3789EB855F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77CD2CE-20F4-007B-F999-AAEE350F6A6D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88C9626-A7A4-B242-C6B0-57338B458898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29901CD-70CD-0A04-E661-F1252D6B39E4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5F31485-62CE-4803-C060-1885C14156A6}"/>
                  </a:ext>
                </a:extLst>
              </p:cNvPr>
              <p:cNvCxnSpPr>
                <a:cxnSpLocks/>
                <a:stCxn id="31" idx="2"/>
                <a:endCxn id="1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5A2086E-69F3-7642-C42A-1A321536BB5D}"/>
                  </a:ext>
                </a:extLst>
              </p:cNvPr>
              <p:cNvCxnSpPr>
                <a:cxnSpLocks/>
                <a:stCxn id="14" idx="4"/>
                <a:endCxn id="3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E3E665E-787E-6FEF-0EA0-BA42F74B8E3F}"/>
                  </a:ext>
                </a:extLst>
              </p:cNvPr>
              <p:cNvCxnSpPr>
                <a:cxnSpLocks/>
                <a:stCxn id="16" idx="3"/>
                <a:endCxn id="3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B1012C3-CA12-5229-D6E9-6BC2F1080D8F}"/>
                  </a:ext>
                </a:extLst>
              </p:cNvPr>
              <p:cNvCxnSpPr>
                <a:cxnSpLocks/>
                <a:stCxn id="35" idx="2"/>
                <a:endCxn id="3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2EE1103-8828-E22D-4444-1D5D0A11E713}"/>
                  </a:ext>
                </a:extLst>
              </p:cNvPr>
              <p:cNvCxnSpPr>
                <a:cxnSpLocks/>
                <a:stCxn id="18" idx="2"/>
                <a:endCxn id="3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4EBC179-0002-157C-B414-22FF7F74508E}"/>
                  </a:ext>
                </a:extLst>
              </p:cNvPr>
              <p:cNvCxnSpPr>
                <a:cxnSpLocks/>
                <a:stCxn id="16" idx="4"/>
                <a:endCxn id="3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F4BD801D-EBEF-DF83-DA12-A160455BA579}"/>
                  </a:ext>
                </a:extLst>
              </p:cNvPr>
              <p:cNvCxnSpPr>
                <a:cxnSpLocks/>
                <a:stCxn id="32" idx="2"/>
                <a:endCxn id="3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EE5AA18-39FC-52A6-C305-81044457157F}"/>
                  </a:ext>
                </a:extLst>
              </p:cNvPr>
              <p:cNvCxnSpPr>
                <a:cxnSpLocks/>
                <a:stCxn id="34" idx="2"/>
                <a:endCxn id="1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90BAA50-969C-BB3F-2C8B-D550B306F91B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56828B1-5444-E78C-2D49-A0A664232A02}"/>
                  </a:ext>
                </a:extLst>
              </p:cNvPr>
              <p:cNvCxnSpPr>
                <a:cxnSpLocks/>
                <a:stCxn id="35" idx="1"/>
                <a:endCxn id="3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1DD476A-3BFA-B25D-4C64-1E23FCA962B6}"/>
                  </a:ext>
                </a:extLst>
              </p:cNvPr>
              <p:cNvCxnSpPr>
                <a:cxnSpLocks/>
                <a:stCxn id="21" idx="1"/>
                <a:endCxn id="3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F9415CB-16B8-A365-B160-083A09AE273F}"/>
                  </a:ext>
                </a:extLst>
              </p:cNvPr>
              <p:cNvCxnSpPr>
                <a:cxnSpLocks/>
                <a:stCxn id="35" idx="3"/>
                <a:endCxn id="3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CC23EFA-3F3C-D40A-5858-36C4A5A0265E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89D81A0-4838-5BC7-4BAA-D637E09C2706}"/>
                  </a:ext>
                </a:extLst>
              </p:cNvPr>
              <p:cNvCxnSpPr>
                <a:cxnSpLocks/>
                <a:stCxn id="21" idx="2"/>
                <a:endCxn id="3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9103D28-6028-07F0-5DE6-375E6EED10CA}"/>
                  </a:ext>
                </a:extLst>
              </p:cNvPr>
              <p:cNvCxnSpPr>
                <a:cxnSpLocks/>
                <a:stCxn id="22" idx="0"/>
                <a:endCxn id="3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D07BF65-5974-0E43-CA57-E52CC975CD3F}"/>
                  </a:ext>
                </a:extLst>
              </p:cNvPr>
              <p:cNvCxnSpPr>
                <a:cxnSpLocks/>
                <a:stCxn id="31" idx="3"/>
                <a:endCxn id="3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5BF2A42-2151-D3E7-60B6-7DCE374E8E88}"/>
                  </a:ext>
                </a:extLst>
              </p:cNvPr>
              <p:cNvCxnSpPr>
                <a:cxnSpLocks/>
                <a:stCxn id="20" idx="6"/>
                <a:endCxn id="3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BC616B4-B708-77BF-F180-E18D24E2344D}"/>
                  </a:ext>
                </a:extLst>
              </p:cNvPr>
              <p:cNvCxnSpPr>
                <a:cxnSpLocks/>
                <a:stCxn id="20" idx="7"/>
                <a:endCxn id="3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A5B49DC-465C-017A-DFA7-946157DD1EAB}"/>
                  </a:ext>
                </a:extLst>
              </p:cNvPr>
              <p:cNvCxnSpPr>
                <a:cxnSpLocks/>
                <a:stCxn id="34" idx="5"/>
                <a:endCxn id="3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2C22263-8607-D65F-4CD9-70E7DC8C1000}"/>
                  </a:ext>
                </a:extLst>
              </p:cNvPr>
              <p:cNvCxnSpPr>
                <a:cxnSpLocks/>
                <a:stCxn id="17" idx="4"/>
                <a:endCxn id="3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41F41A7-95F1-6614-5911-91CD52600056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3978000" y="2610000"/>
            <a:chExt cx="540000" cy="540000"/>
          </a:xfrm>
        </p:grpSpPr>
        <p:grpSp>
          <p:nvGrpSpPr>
            <p:cNvPr id="57" name="Grupo 58">
              <a:extLst>
                <a:ext uri="{FF2B5EF4-FFF2-40B4-BE49-F238E27FC236}">
                  <a16:creationId xmlns:a16="http://schemas.microsoft.com/office/drawing/2014/main" id="{17B4F85D-EE36-0CAA-200B-BA034803AC90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276D3017-01C7-149C-2AA4-A67312B25162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Gráfico 61" descr="Monitor with solid fill">
                <a:extLst>
                  <a:ext uri="{FF2B5EF4-FFF2-40B4-BE49-F238E27FC236}">
                    <a16:creationId xmlns:a16="http://schemas.microsoft.com/office/drawing/2014/main" id="{1A7E4299-D36D-063A-D45C-8C257B5CB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8" name="Graphic 57" descr="Single gear with solid fill">
              <a:extLst>
                <a:ext uri="{FF2B5EF4-FFF2-40B4-BE49-F238E27FC236}">
                  <a16:creationId xmlns:a16="http://schemas.microsoft.com/office/drawing/2014/main" id="{6E672B65-5D32-7108-8E3E-6BC34A7C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B3DC5830-0AE7-AF94-B514-0092679D1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60" name="Graphic 59" descr="Single gear with solid fill">
              <a:extLst>
                <a:ext uri="{FF2B5EF4-FFF2-40B4-BE49-F238E27FC236}">
                  <a16:creationId xmlns:a16="http://schemas.microsoft.com/office/drawing/2014/main" id="{843EBDB2-3346-741F-B3CB-2B10829C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A1945ECC-A714-2992-D3B4-8DFBAF49D71D}"/>
              </a:ext>
            </a:extLst>
          </p:cNvPr>
          <p:cNvGrpSpPr/>
          <p:nvPr/>
        </p:nvGrpSpPr>
        <p:grpSpPr>
          <a:xfrm>
            <a:off x="10080000" y="6156000"/>
            <a:ext cx="540000" cy="540000"/>
            <a:chOff x="10080000" y="6156000"/>
            <a:chExt cx="540000" cy="540000"/>
          </a:xfrm>
        </p:grpSpPr>
        <p:sp>
          <p:nvSpPr>
            <p:cNvPr id="63" name="Elipse 48">
              <a:extLst>
                <a:ext uri="{FF2B5EF4-FFF2-40B4-BE49-F238E27FC236}">
                  <a16:creationId xmlns:a16="http://schemas.microsoft.com/office/drawing/2014/main" id="{7C90FAA8-3B02-8470-3457-DFD646B7BF57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5" name="Graphic 1024" descr="Play outline">
              <a:extLst>
                <a:ext uri="{FF2B5EF4-FFF2-40B4-BE49-F238E27FC236}">
                  <a16:creationId xmlns:a16="http://schemas.microsoft.com/office/drawing/2014/main" id="{743FEEAA-E9BD-09A4-2C4B-1EF38BA03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sp>
        <p:nvSpPr>
          <p:cNvPr id="2" name="Elipse 8">
            <a:extLst>
              <a:ext uri="{FF2B5EF4-FFF2-40B4-BE49-F238E27FC236}">
                <a16:creationId xmlns:a16="http://schemas.microsoft.com/office/drawing/2014/main" id="{0E88A11C-5895-D6DE-B115-9F41C1350BC9}"/>
              </a:ext>
            </a:extLst>
          </p:cNvPr>
          <p:cNvSpPr/>
          <p:nvPr/>
        </p:nvSpPr>
        <p:spPr>
          <a:xfrm>
            <a:off x="81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5">
            <a:extLst>
              <a:ext uri="{FF2B5EF4-FFF2-40B4-BE49-F238E27FC236}">
                <a16:creationId xmlns:a16="http://schemas.microsoft.com/office/drawing/2014/main" id="{47327660-D719-C604-79F3-0E37DC49949D}"/>
              </a:ext>
            </a:extLst>
          </p:cNvPr>
          <p:cNvSpPr txBox="1"/>
          <p:nvPr/>
        </p:nvSpPr>
        <p:spPr>
          <a:xfrm>
            <a:off x="75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Moving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Wall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0F26D957-9FAD-D9AE-7865-7EAA3A4318F5}"/>
              </a:ext>
            </a:extLst>
          </p:cNvPr>
          <p:cNvGrpSpPr/>
          <p:nvPr/>
        </p:nvGrpSpPr>
        <p:grpSpPr>
          <a:xfrm>
            <a:off x="8280000" y="5652000"/>
            <a:ext cx="540000" cy="540000"/>
            <a:chOff x="7968411" y="4505000"/>
            <a:chExt cx="540000" cy="540000"/>
          </a:xfrm>
        </p:grpSpPr>
        <p:sp>
          <p:nvSpPr>
            <p:cNvPr id="1028" name="Elipse 48">
              <a:extLst>
                <a:ext uri="{FF2B5EF4-FFF2-40B4-BE49-F238E27FC236}">
                  <a16:creationId xmlns:a16="http://schemas.microsoft.com/office/drawing/2014/main" id="{D01174E9-C346-FC46-54C8-746DB7799786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656D27EB-2811-DE83-B19F-7EA809B8B28D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03DA2E3F-57D1-FDF4-15CD-E1760CD1A862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Arrow Connector 1031">
                <a:extLst>
                  <a:ext uri="{FF2B5EF4-FFF2-40B4-BE49-F238E27FC236}">
                    <a16:creationId xmlns:a16="http://schemas.microsoft.com/office/drawing/2014/main" id="{B8655D1E-2D03-814E-6319-6B4B34B376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6C46478-C7A6-0C90-05B5-5A55495216EC}"/>
              </a:ext>
            </a:extLst>
          </p:cNvPr>
          <p:cNvSpPr txBox="1"/>
          <p:nvPr/>
        </p:nvSpPr>
        <p:spPr>
          <a:xfrm>
            <a:off x="268971" y="111858"/>
            <a:ext cx="4822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3.2:</a:t>
            </a:r>
            <a:r>
              <a:rPr lang="en-US" sz="3200" dirty="0">
                <a:latin typeface="+mj-lt"/>
              </a:rPr>
              <a:t> Run ps_detNPts.py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ABE271-1E41-3661-9B5A-5D783E2D9A94}"/>
              </a:ext>
            </a:extLst>
          </p:cNvPr>
          <p:cNvSpPr txBox="1"/>
          <p:nvPr/>
        </p:nvSpPr>
        <p:spPr>
          <a:xfrm>
            <a:off x="466980" y="915032"/>
            <a:ext cx="113999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Open “ps_detNPts.py” in Spyder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First execution: Answer Do you need to generate correlation file? Yes: 1. No: 0. with “1” 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reference frame ID is the number of the STL-file in the folder STL, that has been loaded and meshed with ANSYS (0).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Output: Number of Faces and </a:t>
            </a:r>
            <a:r>
              <a:rPr lang="en-US" sz="2400" i="1" dirty="0" err="1"/>
              <a:t>allPtsNum</a:t>
            </a:r>
            <a:r>
              <a:rPr lang="en-US" sz="2400" dirty="0"/>
              <a:t>.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First timepoint of cycle as Start </a:t>
            </a:r>
            <a:r>
              <a:rPr lang="en-US" sz="2400" dirty="0" err="1"/>
              <a:t>FrameID</a:t>
            </a:r>
            <a:r>
              <a:rPr lang="en-US" sz="2400" dirty="0"/>
              <a:t> (commonly 0)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Last used timepoint as End </a:t>
            </a:r>
            <a:r>
              <a:rPr lang="en-US" sz="2400" dirty="0" err="1"/>
              <a:t>FrameID</a:t>
            </a:r>
            <a:endParaRPr lang="en-US" sz="2400" dirty="0"/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Code creates </a:t>
            </a:r>
            <a:r>
              <a:rPr lang="en-US" sz="2400" i="1" dirty="0"/>
              <a:t>surface_%</a:t>
            </a:r>
            <a:r>
              <a:rPr lang="en-US" sz="2400" dirty="0"/>
              <a:t> files in a folder PTS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360741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6EA5C-027B-6347-CEC8-322F0024E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2E33522B-A92C-45C8-61B8-06ACBE6AF357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63666B68-0C20-0A92-6C10-00C891E99D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ADBA86-46B9-D079-1678-83B6EC3E98EE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8F4108-98FF-9F09-C1A0-680D41718181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10080000" y="6155153"/>
            <a:chExt cx="540000" cy="540000"/>
          </a:xfrm>
        </p:grpSpPr>
        <p:sp>
          <p:nvSpPr>
            <p:cNvPr id="10" name="Elipse 48">
              <a:extLst>
                <a:ext uri="{FF2B5EF4-FFF2-40B4-BE49-F238E27FC236}">
                  <a16:creationId xmlns:a16="http://schemas.microsoft.com/office/drawing/2014/main" id="{C86C1A98-84F6-B585-2995-4527E8341DA8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E530896-F88C-F1B1-3C50-69A980F7872F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D7D39F7-D27D-F942-0654-9852A44FAB8C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B9C7806-64E9-A340-D7F3-A1BB8E929DE1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245B091-7D83-6A44-1523-6045B00BCE5F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1DCE1EB-E826-0E8A-A8C6-5273AB455AD5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4D8174D-A224-9A4B-EFD6-D5F6057F8884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2682E10-433D-EEF2-6E0D-7C8CBAF6CF3C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13218FC-F740-7946-D9BB-BC278CEE8891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4E63012-B32A-F87F-5613-44CFF750CAA7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7F4D491-0B6A-B326-ABF3-E94DE2E6EE4F}"/>
                  </a:ext>
                </a:extLst>
              </p:cNvPr>
              <p:cNvCxnSpPr>
                <a:stCxn id="14" idx="6"/>
                <a:endCxn id="1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03AD168-73A2-E037-5F89-426DFB4BBAA8}"/>
                  </a:ext>
                </a:extLst>
              </p:cNvPr>
              <p:cNvCxnSpPr>
                <a:cxnSpLocks/>
                <a:stCxn id="14" idx="2"/>
                <a:endCxn id="1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AB98AD2-086D-B95C-686E-5D4C03F882D6}"/>
                  </a:ext>
                </a:extLst>
              </p:cNvPr>
              <p:cNvCxnSpPr>
                <a:cxnSpLocks/>
                <a:stCxn id="16" idx="5"/>
                <a:endCxn id="1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1E73AB3-673B-3BE6-D575-1ADCA935559F}"/>
                  </a:ext>
                </a:extLst>
              </p:cNvPr>
              <p:cNvCxnSpPr>
                <a:cxnSpLocks/>
                <a:stCxn id="21" idx="7"/>
                <a:endCxn id="1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31F225E-071F-7F02-1D73-C476DCF42835}"/>
                  </a:ext>
                </a:extLst>
              </p:cNvPr>
              <p:cNvCxnSpPr>
                <a:cxnSpLocks/>
                <a:stCxn id="21" idx="3"/>
                <a:endCxn id="2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FD57255-2900-DB6C-D60D-3A687850E197}"/>
                  </a:ext>
                </a:extLst>
              </p:cNvPr>
              <p:cNvCxnSpPr>
                <a:cxnSpLocks/>
                <a:stCxn id="17" idx="3"/>
                <a:endCxn id="1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5F9ED19-F27B-A651-6E79-9D7DCBDF8951}"/>
                  </a:ext>
                </a:extLst>
              </p:cNvPr>
              <p:cNvCxnSpPr>
                <a:cxnSpLocks/>
                <a:stCxn id="19" idx="4"/>
                <a:endCxn id="2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6531D84-8DE5-A62B-000D-441FE459DE1F}"/>
                  </a:ext>
                </a:extLst>
              </p:cNvPr>
              <p:cNvCxnSpPr>
                <a:cxnSpLocks/>
                <a:stCxn id="20" idx="5"/>
                <a:endCxn id="2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3CD05B0-C4AD-F408-C673-5BE568B288B3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FCC2BD2-F022-789D-C2F6-6D3153250AFA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7E3A62F-07BE-8FFB-2822-F3D7D55735C5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3D23403-2099-AFC5-B8C0-13E7AD965CBD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77C3843-A4DC-1F95-6004-45FC3C1892D6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E11910D-6305-8A69-F3D7-4E68DEE090D8}"/>
                  </a:ext>
                </a:extLst>
              </p:cNvPr>
              <p:cNvCxnSpPr>
                <a:cxnSpLocks/>
                <a:stCxn id="31" idx="2"/>
                <a:endCxn id="1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CF35615-A002-FAB0-FDDD-8F6EF1A5596F}"/>
                  </a:ext>
                </a:extLst>
              </p:cNvPr>
              <p:cNvCxnSpPr>
                <a:cxnSpLocks/>
                <a:stCxn id="14" idx="4"/>
                <a:endCxn id="3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E278864-3DCE-5C91-EFF8-92BCAC28308B}"/>
                  </a:ext>
                </a:extLst>
              </p:cNvPr>
              <p:cNvCxnSpPr>
                <a:cxnSpLocks/>
                <a:stCxn id="16" idx="3"/>
                <a:endCxn id="3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6CF4881-937C-4EDB-CFAA-039E6AED6B5F}"/>
                  </a:ext>
                </a:extLst>
              </p:cNvPr>
              <p:cNvCxnSpPr>
                <a:cxnSpLocks/>
                <a:stCxn id="35" idx="2"/>
                <a:endCxn id="3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763B85F-D8A9-B4F8-510B-39B3E7399E58}"/>
                  </a:ext>
                </a:extLst>
              </p:cNvPr>
              <p:cNvCxnSpPr>
                <a:cxnSpLocks/>
                <a:stCxn id="18" idx="2"/>
                <a:endCxn id="3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E46AB68-BC12-FC98-7933-F121AF5362C8}"/>
                  </a:ext>
                </a:extLst>
              </p:cNvPr>
              <p:cNvCxnSpPr>
                <a:cxnSpLocks/>
                <a:stCxn id="16" idx="4"/>
                <a:endCxn id="3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A8A94BB-714F-A50F-783F-B934772BBAED}"/>
                  </a:ext>
                </a:extLst>
              </p:cNvPr>
              <p:cNvCxnSpPr>
                <a:cxnSpLocks/>
                <a:stCxn id="32" idx="2"/>
                <a:endCxn id="3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3DED5E5-0905-8116-E2DE-52717A466F58}"/>
                  </a:ext>
                </a:extLst>
              </p:cNvPr>
              <p:cNvCxnSpPr>
                <a:cxnSpLocks/>
                <a:stCxn id="34" idx="2"/>
                <a:endCxn id="1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6CA436A-91D5-0BD6-2735-254BA190479A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2CD4A1B-07F1-77B0-002E-F31CA5266054}"/>
                  </a:ext>
                </a:extLst>
              </p:cNvPr>
              <p:cNvCxnSpPr>
                <a:cxnSpLocks/>
                <a:stCxn id="35" idx="1"/>
                <a:endCxn id="3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9B59BC3-DC4B-2B75-1C3C-754E8E3F9737}"/>
                  </a:ext>
                </a:extLst>
              </p:cNvPr>
              <p:cNvCxnSpPr>
                <a:cxnSpLocks/>
                <a:stCxn id="21" idx="1"/>
                <a:endCxn id="3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29F83E6-EDE5-3781-476F-ACDEC4D03A35}"/>
                  </a:ext>
                </a:extLst>
              </p:cNvPr>
              <p:cNvCxnSpPr>
                <a:cxnSpLocks/>
                <a:stCxn id="35" idx="3"/>
                <a:endCxn id="3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96DB78F-9281-116F-B637-1B93C87251B8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26E846B-F57A-045D-E184-D2BF542735AC}"/>
                  </a:ext>
                </a:extLst>
              </p:cNvPr>
              <p:cNvCxnSpPr>
                <a:cxnSpLocks/>
                <a:stCxn id="21" idx="2"/>
                <a:endCxn id="3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E793690-4F4B-206E-FE45-63699F93CBB2}"/>
                  </a:ext>
                </a:extLst>
              </p:cNvPr>
              <p:cNvCxnSpPr>
                <a:cxnSpLocks/>
                <a:stCxn id="22" idx="0"/>
                <a:endCxn id="3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90625BF-8DBF-58B4-F491-33EE30AC31B4}"/>
                  </a:ext>
                </a:extLst>
              </p:cNvPr>
              <p:cNvCxnSpPr>
                <a:cxnSpLocks/>
                <a:stCxn id="31" idx="3"/>
                <a:endCxn id="3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DB9B0A49-E88C-0B71-90D4-5960FE1F533F}"/>
                  </a:ext>
                </a:extLst>
              </p:cNvPr>
              <p:cNvCxnSpPr>
                <a:cxnSpLocks/>
                <a:stCxn id="20" idx="6"/>
                <a:endCxn id="3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40094659-893A-E029-0F88-D7D34CA3B604}"/>
                  </a:ext>
                </a:extLst>
              </p:cNvPr>
              <p:cNvCxnSpPr>
                <a:cxnSpLocks/>
                <a:stCxn id="20" idx="7"/>
                <a:endCxn id="3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D199DA9-474E-5DBE-7FB6-FE0A9BB3BBC6}"/>
                  </a:ext>
                </a:extLst>
              </p:cNvPr>
              <p:cNvCxnSpPr>
                <a:cxnSpLocks/>
                <a:stCxn id="34" idx="5"/>
                <a:endCxn id="3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E81D358-AC61-9978-5E73-C497F37E28B9}"/>
                  </a:ext>
                </a:extLst>
              </p:cNvPr>
              <p:cNvCxnSpPr>
                <a:cxnSpLocks/>
                <a:stCxn id="17" idx="4"/>
                <a:endCxn id="3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C693470-7E1C-9D50-0FCA-E78B18DD1228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3978000" y="2610000"/>
            <a:chExt cx="540000" cy="540000"/>
          </a:xfrm>
        </p:grpSpPr>
        <p:grpSp>
          <p:nvGrpSpPr>
            <p:cNvPr id="57" name="Grupo 58">
              <a:extLst>
                <a:ext uri="{FF2B5EF4-FFF2-40B4-BE49-F238E27FC236}">
                  <a16:creationId xmlns:a16="http://schemas.microsoft.com/office/drawing/2014/main" id="{83087A20-73FA-78FA-2E2E-4F7BD6A48796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A42EDEB1-808F-A7E9-CDB1-F75B3ADFA781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Gráfico 61" descr="Monitor with solid fill">
                <a:extLst>
                  <a:ext uri="{FF2B5EF4-FFF2-40B4-BE49-F238E27FC236}">
                    <a16:creationId xmlns:a16="http://schemas.microsoft.com/office/drawing/2014/main" id="{F071C96A-C544-0D04-166B-0EF371F832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8" name="Graphic 57" descr="Single gear with solid fill">
              <a:extLst>
                <a:ext uri="{FF2B5EF4-FFF2-40B4-BE49-F238E27FC236}">
                  <a16:creationId xmlns:a16="http://schemas.microsoft.com/office/drawing/2014/main" id="{0B19EFCF-D2FA-368D-6EEE-5CB37171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FC8D1243-D444-0377-9E49-52C9AA4AE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60" name="Graphic 59" descr="Single gear with solid fill">
              <a:extLst>
                <a:ext uri="{FF2B5EF4-FFF2-40B4-BE49-F238E27FC236}">
                  <a16:creationId xmlns:a16="http://schemas.microsoft.com/office/drawing/2014/main" id="{382D079A-2711-2DF3-875A-13140C9B0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90402771-D66A-F1B9-B666-B396C3DF3D70}"/>
              </a:ext>
            </a:extLst>
          </p:cNvPr>
          <p:cNvGrpSpPr/>
          <p:nvPr/>
        </p:nvGrpSpPr>
        <p:grpSpPr>
          <a:xfrm>
            <a:off x="10080000" y="6156000"/>
            <a:ext cx="540000" cy="540000"/>
            <a:chOff x="10080000" y="6156000"/>
            <a:chExt cx="540000" cy="540000"/>
          </a:xfrm>
        </p:grpSpPr>
        <p:sp>
          <p:nvSpPr>
            <p:cNvPr id="63" name="Elipse 48">
              <a:extLst>
                <a:ext uri="{FF2B5EF4-FFF2-40B4-BE49-F238E27FC236}">
                  <a16:creationId xmlns:a16="http://schemas.microsoft.com/office/drawing/2014/main" id="{83295BE4-6E31-C849-7553-F870448C3FE0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5" name="Graphic 1024" descr="Play outline">
              <a:extLst>
                <a:ext uri="{FF2B5EF4-FFF2-40B4-BE49-F238E27FC236}">
                  <a16:creationId xmlns:a16="http://schemas.microsoft.com/office/drawing/2014/main" id="{BF35EC23-A8D6-3D1B-F582-7439B2B74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sp>
        <p:nvSpPr>
          <p:cNvPr id="2" name="Elipse 8">
            <a:extLst>
              <a:ext uri="{FF2B5EF4-FFF2-40B4-BE49-F238E27FC236}">
                <a16:creationId xmlns:a16="http://schemas.microsoft.com/office/drawing/2014/main" id="{A83DFF03-DC14-12CA-B52D-AF22F544CA80}"/>
              </a:ext>
            </a:extLst>
          </p:cNvPr>
          <p:cNvSpPr/>
          <p:nvPr/>
        </p:nvSpPr>
        <p:spPr>
          <a:xfrm>
            <a:off x="81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5">
            <a:extLst>
              <a:ext uri="{FF2B5EF4-FFF2-40B4-BE49-F238E27FC236}">
                <a16:creationId xmlns:a16="http://schemas.microsoft.com/office/drawing/2014/main" id="{71A49BB3-537A-3F78-5C8D-1F43CF6FF72C}"/>
              </a:ext>
            </a:extLst>
          </p:cNvPr>
          <p:cNvSpPr txBox="1"/>
          <p:nvPr/>
        </p:nvSpPr>
        <p:spPr>
          <a:xfrm>
            <a:off x="75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Moving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Wall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DC49ECE0-F588-C318-E85B-770E588D8E87}"/>
              </a:ext>
            </a:extLst>
          </p:cNvPr>
          <p:cNvGrpSpPr/>
          <p:nvPr/>
        </p:nvGrpSpPr>
        <p:grpSpPr>
          <a:xfrm>
            <a:off x="8280000" y="5652000"/>
            <a:ext cx="540000" cy="540000"/>
            <a:chOff x="7968411" y="4505000"/>
            <a:chExt cx="540000" cy="540000"/>
          </a:xfrm>
        </p:grpSpPr>
        <p:sp>
          <p:nvSpPr>
            <p:cNvPr id="1028" name="Elipse 48">
              <a:extLst>
                <a:ext uri="{FF2B5EF4-FFF2-40B4-BE49-F238E27FC236}">
                  <a16:creationId xmlns:a16="http://schemas.microsoft.com/office/drawing/2014/main" id="{6B58BC3F-F47E-4D44-5DFB-763538718034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5C3A0EB5-EA70-4423-2B81-89DC2DB81231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FA952C88-B078-91E6-9787-E5B93F82E40A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Arrow Connector 1031">
                <a:extLst>
                  <a:ext uri="{FF2B5EF4-FFF2-40B4-BE49-F238E27FC236}">
                    <a16:creationId xmlns:a16="http://schemas.microsoft.com/office/drawing/2014/main" id="{152D1FEC-C53D-FE26-E9EA-16EB92D103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02CB628-11F8-5C15-FD30-21C7DD5B7E0A}"/>
              </a:ext>
            </a:extLst>
          </p:cNvPr>
          <p:cNvSpPr txBox="1"/>
          <p:nvPr/>
        </p:nvSpPr>
        <p:spPr>
          <a:xfrm>
            <a:off x="268971" y="111858"/>
            <a:ext cx="4707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3.3:</a:t>
            </a:r>
            <a:r>
              <a:rPr lang="en-US" sz="3200" dirty="0">
                <a:latin typeface="+mj-lt"/>
              </a:rPr>
              <a:t> Run ps_intNPts.py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E45DC8-83AD-1255-8430-791C6FEAB218}"/>
              </a:ext>
            </a:extLst>
          </p:cNvPr>
          <p:cNvSpPr txBox="1"/>
          <p:nvPr/>
        </p:nvSpPr>
        <p:spPr>
          <a:xfrm>
            <a:off x="466980" y="915032"/>
            <a:ext cx="1124939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Open “ps_intNPts.py” in Spyder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Set number of STL files on you STL folder as </a:t>
            </a:r>
            <a:r>
              <a:rPr lang="en-US" sz="2400" i="1" dirty="0"/>
              <a:t>Total number of frames in a cycle</a:t>
            </a:r>
            <a:endParaRPr lang="en-US" sz="2400" dirty="0"/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Set number of interpolation steps (to get timesteps for simulation) as </a:t>
            </a:r>
            <a:r>
              <a:rPr lang="en-US" sz="2400" i="1" dirty="0"/>
              <a:t>Number of intermediate frames</a:t>
            </a:r>
            <a:endParaRPr lang="en-US" sz="2400" dirty="0"/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Choose a temporal interpolation method between the frames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Output: number of timesteps for one cycle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Code creates </a:t>
            </a:r>
            <a:r>
              <a:rPr lang="en-US" sz="2400" i="1" dirty="0" err="1"/>
              <a:t>udfsurface</a:t>
            </a:r>
            <a:r>
              <a:rPr lang="en-US" sz="2400" i="1" dirty="0"/>
              <a:t>_%.</a:t>
            </a:r>
            <a:r>
              <a:rPr lang="en-US" sz="2400" i="1" dirty="0" err="1"/>
              <a:t>asc</a:t>
            </a:r>
            <a:r>
              <a:rPr lang="en-US" sz="2400" i="1" dirty="0"/>
              <a:t> </a:t>
            </a:r>
            <a:r>
              <a:rPr lang="en-US" sz="2400" dirty="0"/>
              <a:t>files in folder UDFPTS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Necessary for mesh movement</a:t>
            </a:r>
          </a:p>
        </p:txBody>
      </p:sp>
    </p:spTree>
    <p:extLst>
      <p:ext uri="{BB962C8B-B14F-4D97-AF65-F5344CB8AC3E}">
        <p14:creationId xmlns:p14="http://schemas.microsoft.com/office/powerpoint/2010/main" val="3719059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E02A-C2DA-4023-B7BE-49F64023E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CBDD78CE-E27E-5627-BE92-5C38021E3313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CF23C076-B7F3-D168-E07E-6EE8EE09D0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C20BC3-CDD5-F0D7-CCAF-CADCBBCDA5B4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65F8F7-FE65-8CE1-50AC-C4A8AF17D3D9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10080000" y="6155153"/>
            <a:chExt cx="540000" cy="540000"/>
          </a:xfrm>
        </p:grpSpPr>
        <p:sp>
          <p:nvSpPr>
            <p:cNvPr id="10" name="Elipse 48">
              <a:extLst>
                <a:ext uri="{FF2B5EF4-FFF2-40B4-BE49-F238E27FC236}">
                  <a16:creationId xmlns:a16="http://schemas.microsoft.com/office/drawing/2014/main" id="{9D648519-4790-9453-312D-A5E981ACBCF3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89087C1-0AFD-304E-CE00-D6AF8B6DA67F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5E41904-6B2A-D0F0-36EF-F0A10BEA7FDA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BD11C87-6DD0-4B32-0B67-F4B3E1064DD7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909B70E-9BAC-F3CE-110E-01CB4BFF4FD3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3070C5E-BB6D-41FA-8646-8FC94AF31329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1EC7EBE-3191-C3E6-275A-720944CF8D53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A8BCBAA-5FEF-F213-7104-7F61FE14ED8A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A1C024D-BAB2-B332-0493-587C925A409B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2E102F1-524E-9AEC-BEC7-C56BD52B3E01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0BD1E8C-16CB-440A-8121-CF6F62DD7ADA}"/>
                  </a:ext>
                </a:extLst>
              </p:cNvPr>
              <p:cNvCxnSpPr>
                <a:stCxn id="14" idx="6"/>
                <a:endCxn id="1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A03EA7-E307-D6E1-1861-D5EC48656785}"/>
                  </a:ext>
                </a:extLst>
              </p:cNvPr>
              <p:cNvCxnSpPr>
                <a:cxnSpLocks/>
                <a:stCxn id="14" idx="2"/>
                <a:endCxn id="1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42076E2-D2DC-9FC0-0F19-C264F21575BC}"/>
                  </a:ext>
                </a:extLst>
              </p:cNvPr>
              <p:cNvCxnSpPr>
                <a:cxnSpLocks/>
                <a:stCxn id="16" idx="5"/>
                <a:endCxn id="1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E4262D-ACA6-6AE1-FCE5-0EEC04C37388}"/>
                  </a:ext>
                </a:extLst>
              </p:cNvPr>
              <p:cNvCxnSpPr>
                <a:cxnSpLocks/>
                <a:stCxn id="21" idx="7"/>
                <a:endCxn id="1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35477E2-83B0-52B2-2980-860832F0E3A7}"/>
                  </a:ext>
                </a:extLst>
              </p:cNvPr>
              <p:cNvCxnSpPr>
                <a:cxnSpLocks/>
                <a:stCxn id="21" idx="3"/>
                <a:endCxn id="2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6C67F35-757B-505B-E897-BED675725680}"/>
                  </a:ext>
                </a:extLst>
              </p:cNvPr>
              <p:cNvCxnSpPr>
                <a:cxnSpLocks/>
                <a:stCxn id="17" idx="3"/>
                <a:endCxn id="1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21BD524-18DF-4FA9-B773-20783ED8306C}"/>
                  </a:ext>
                </a:extLst>
              </p:cNvPr>
              <p:cNvCxnSpPr>
                <a:cxnSpLocks/>
                <a:stCxn id="19" idx="4"/>
                <a:endCxn id="2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9ADC6DF-5C2C-9EE2-4436-92BA0BC1F39F}"/>
                  </a:ext>
                </a:extLst>
              </p:cNvPr>
              <p:cNvCxnSpPr>
                <a:cxnSpLocks/>
                <a:stCxn id="20" idx="5"/>
                <a:endCxn id="2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340B8F2-BD79-2C62-875C-0114B7748076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C5A4412-38BE-F091-7F40-C1394BED3E4D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10963D5-7B45-A6C9-A164-A3E4BC3A96BC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759D86B-77E7-0650-B36A-5AD404E19F58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DD56D6D-BB83-317A-B4D3-738EB5B2830D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1D66076-6D4F-A8C7-6BF6-2ADF3F6681EE}"/>
                  </a:ext>
                </a:extLst>
              </p:cNvPr>
              <p:cNvCxnSpPr>
                <a:cxnSpLocks/>
                <a:stCxn id="31" idx="2"/>
                <a:endCxn id="1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0937448-9CDA-B018-6A9C-AA3A5590A145}"/>
                  </a:ext>
                </a:extLst>
              </p:cNvPr>
              <p:cNvCxnSpPr>
                <a:cxnSpLocks/>
                <a:stCxn id="14" idx="4"/>
                <a:endCxn id="3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6371C5B-0183-32A8-C0E3-E2807F81F433}"/>
                  </a:ext>
                </a:extLst>
              </p:cNvPr>
              <p:cNvCxnSpPr>
                <a:cxnSpLocks/>
                <a:stCxn id="16" idx="3"/>
                <a:endCxn id="3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5A36DC8-C3DB-5526-0A3A-28D01F9CDB32}"/>
                  </a:ext>
                </a:extLst>
              </p:cNvPr>
              <p:cNvCxnSpPr>
                <a:cxnSpLocks/>
                <a:stCxn id="35" idx="2"/>
                <a:endCxn id="3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F552F8E-84BD-8648-B40A-FADB4F321F39}"/>
                  </a:ext>
                </a:extLst>
              </p:cNvPr>
              <p:cNvCxnSpPr>
                <a:cxnSpLocks/>
                <a:stCxn id="18" idx="2"/>
                <a:endCxn id="3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060F5D2-9AF1-0228-0738-696902F89719}"/>
                  </a:ext>
                </a:extLst>
              </p:cNvPr>
              <p:cNvCxnSpPr>
                <a:cxnSpLocks/>
                <a:stCxn id="16" idx="4"/>
                <a:endCxn id="3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989B265-CE4D-F07D-03F6-B69611CB8B1B}"/>
                  </a:ext>
                </a:extLst>
              </p:cNvPr>
              <p:cNvCxnSpPr>
                <a:cxnSpLocks/>
                <a:stCxn id="32" idx="2"/>
                <a:endCxn id="3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4A5092C-5614-05CD-486A-8A8DAF48B414}"/>
                  </a:ext>
                </a:extLst>
              </p:cNvPr>
              <p:cNvCxnSpPr>
                <a:cxnSpLocks/>
                <a:stCxn id="34" idx="2"/>
                <a:endCxn id="1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449BB53-A958-40BE-8B2C-49C1774AAF30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5C31792-C20A-BDD7-E557-D4AA9E500594}"/>
                  </a:ext>
                </a:extLst>
              </p:cNvPr>
              <p:cNvCxnSpPr>
                <a:cxnSpLocks/>
                <a:stCxn id="35" idx="1"/>
                <a:endCxn id="3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B376F03-C105-7E73-66AE-FD3757D9D841}"/>
                  </a:ext>
                </a:extLst>
              </p:cNvPr>
              <p:cNvCxnSpPr>
                <a:cxnSpLocks/>
                <a:stCxn id="21" idx="1"/>
                <a:endCxn id="3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6210BB0-DB89-A078-0258-690E4264FD0B}"/>
                  </a:ext>
                </a:extLst>
              </p:cNvPr>
              <p:cNvCxnSpPr>
                <a:cxnSpLocks/>
                <a:stCxn id="35" idx="3"/>
                <a:endCxn id="3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0257C21-3B0C-1A50-A912-2E2209ED681A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55C6A4A-8CCD-684C-62CB-EAD5BADF6F6D}"/>
                  </a:ext>
                </a:extLst>
              </p:cNvPr>
              <p:cNvCxnSpPr>
                <a:cxnSpLocks/>
                <a:stCxn id="21" idx="2"/>
                <a:endCxn id="3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327B2F7-EBAB-6C69-6358-3FAF9E0BB926}"/>
                  </a:ext>
                </a:extLst>
              </p:cNvPr>
              <p:cNvCxnSpPr>
                <a:cxnSpLocks/>
                <a:stCxn id="22" idx="0"/>
                <a:endCxn id="3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9ED6924-1109-C809-E764-0259EA7E79D4}"/>
                  </a:ext>
                </a:extLst>
              </p:cNvPr>
              <p:cNvCxnSpPr>
                <a:cxnSpLocks/>
                <a:stCxn id="31" idx="3"/>
                <a:endCxn id="3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2E0C5E9-EA0F-E621-9592-38F68C557BD0}"/>
                  </a:ext>
                </a:extLst>
              </p:cNvPr>
              <p:cNvCxnSpPr>
                <a:cxnSpLocks/>
                <a:stCxn id="20" idx="6"/>
                <a:endCxn id="3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7A5AD5F-7E7E-4D1A-6EA8-C0C70B410928}"/>
                  </a:ext>
                </a:extLst>
              </p:cNvPr>
              <p:cNvCxnSpPr>
                <a:cxnSpLocks/>
                <a:stCxn id="20" idx="7"/>
                <a:endCxn id="3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D4C27A9-6E5C-0C6F-0855-5D4127EA3941}"/>
                  </a:ext>
                </a:extLst>
              </p:cNvPr>
              <p:cNvCxnSpPr>
                <a:cxnSpLocks/>
                <a:stCxn id="34" idx="5"/>
                <a:endCxn id="3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DB33889-03A9-385A-CAA6-E957A5427A39}"/>
                  </a:ext>
                </a:extLst>
              </p:cNvPr>
              <p:cNvCxnSpPr>
                <a:cxnSpLocks/>
                <a:stCxn id="17" idx="4"/>
                <a:endCxn id="3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24015D8-4896-6EA7-F566-8BC651EECBAB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3978000" y="2610000"/>
            <a:chExt cx="540000" cy="540000"/>
          </a:xfrm>
        </p:grpSpPr>
        <p:grpSp>
          <p:nvGrpSpPr>
            <p:cNvPr id="57" name="Grupo 58">
              <a:extLst>
                <a:ext uri="{FF2B5EF4-FFF2-40B4-BE49-F238E27FC236}">
                  <a16:creationId xmlns:a16="http://schemas.microsoft.com/office/drawing/2014/main" id="{89DAA8E7-9E06-A6ED-1D4C-94EDBF3583CC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76BD3726-F422-0FEA-4689-89218B9CB770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Gráfico 61" descr="Monitor with solid fill">
                <a:extLst>
                  <a:ext uri="{FF2B5EF4-FFF2-40B4-BE49-F238E27FC236}">
                    <a16:creationId xmlns:a16="http://schemas.microsoft.com/office/drawing/2014/main" id="{B05733BB-81AF-B883-A17F-33650672C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8" name="Graphic 57" descr="Single gear with solid fill">
              <a:extLst>
                <a:ext uri="{FF2B5EF4-FFF2-40B4-BE49-F238E27FC236}">
                  <a16:creationId xmlns:a16="http://schemas.microsoft.com/office/drawing/2014/main" id="{0D4C7DEE-472A-90E7-ACB9-58FCE95D4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60BA1FD6-3A37-B4A1-9F63-BDBF300B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60" name="Graphic 59" descr="Single gear with solid fill">
              <a:extLst>
                <a:ext uri="{FF2B5EF4-FFF2-40B4-BE49-F238E27FC236}">
                  <a16:creationId xmlns:a16="http://schemas.microsoft.com/office/drawing/2014/main" id="{8BE4D7B1-E33C-7A89-A2C5-5E2B5FA1A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D1E305D1-E580-388E-CB99-41F7B93F0D6A}"/>
              </a:ext>
            </a:extLst>
          </p:cNvPr>
          <p:cNvGrpSpPr/>
          <p:nvPr/>
        </p:nvGrpSpPr>
        <p:grpSpPr>
          <a:xfrm>
            <a:off x="10080000" y="6156000"/>
            <a:ext cx="540000" cy="540000"/>
            <a:chOff x="10080000" y="6156000"/>
            <a:chExt cx="540000" cy="540000"/>
          </a:xfrm>
        </p:grpSpPr>
        <p:sp>
          <p:nvSpPr>
            <p:cNvPr id="63" name="Elipse 48">
              <a:extLst>
                <a:ext uri="{FF2B5EF4-FFF2-40B4-BE49-F238E27FC236}">
                  <a16:creationId xmlns:a16="http://schemas.microsoft.com/office/drawing/2014/main" id="{7DFB7AA5-5085-1102-86F3-71BE1975794A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5" name="Graphic 1024" descr="Play outline">
              <a:extLst>
                <a:ext uri="{FF2B5EF4-FFF2-40B4-BE49-F238E27FC236}">
                  <a16:creationId xmlns:a16="http://schemas.microsoft.com/office/drawing/2014/main" id="{424AC207-04C7-E81E-E4B8-128E06F4A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sp>
        <p:nvSpPr>
          <p:cNvPr id="2" name="Elipse 8">
            <a:extLst>
              <a:ext uri="{FF2B5EF4-FFF2-40B4-BE49-F238E27FC236}">
                <a16:creationId xmlns:a16="http://schemas.microsoft.com/office/drawing/2014/main" id="{C7C3CA3C-69B2-519C-875C-978D3FA41D85}"/>
              </a:ext>
            </a:extLst>
          </p:cNvPr>
          <p:cNvSpPr/>
          <p:nvPr/>
        </p:nvSpPr>
        <p:spPr>
          <a:xfrm>
            <a:off x="81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5">
            <a:extLst>
              <a:ext uri="{FF2B5EF4-FFF2-40B4-BE49-F238E27FC236}">
                <a16:creationId xmlns:a16="http://schemas.microsoft.com/office/drawing/2014/main" id="{75DE97B8-C2DA-B77C-2049-9A1C0A29938D}"/>
              </a:ext>
            </a:extLst>
          </p:cNvPr>
          <p:cNvSpPr txBox="1"/>
          <p:nvPr/>
        </p:nvSpPr>
        <p:spPr>
          <a:xfrm>
            <a:off x="75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Moving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Wall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704F9DEE-27C1-F212-64B9-5DCC8CF8D1A7}"/>
              </a:ext>
            </a:extLst>
          </p:cNvPr>
          <p:cNvGrpSpPr/>
          <p:nvPr/>
        </p:nvGrpSpPr>
        <p:grpSpPr>
          <a:xfrm>
            <a:off x="8280000" y="5652000"/>
            <a:ext cx="540000" cy="540000"/>
            <a:chOff x="7968411" y="4505000"/>
            <a:chExt cx="540000" cy="540000"/>
          </a:xfrm>
        </p:grpSpPr>
        <p:sp>
          <p:nvSpPr>
            <p:cNvPr id="1028" name="Elipse 48">
              <a:extLst>
                <a:ext uri="{FF2B5EF4-FFF2-40B4-BE49-F238E27FC236}">
                  <a16:creationId xmlns:a16="http://schemas.microsoft.com/office/drawing/2014/main" id="{2399327C-0439-E017-0742-0632E619D23D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D2B14FF5-79B4-1568-7E0C-5885DDF142CC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F44B1C19-F88E-B9D9-C12A-E8D13CC69F04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Arrow Connector 1031">
                <a:extLst>
                  <a:ext uri="{FF2B5EF4-FFF2-40B4-BE49-F238E27FC236}">
                    <a16:creationId xmlns:a16="http://schemas.microsoft.com/office/drawing/2014/main" id="{8D3A8A8F-8C3B-B2FC-18D5-5B14329800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9C06E9A-6532-2872-6F3A-184EE1E23CAD}"/>
              </a:ext>
            </a:extLst>
          </p:cNvPr>
          <p:cNvSpPr txBox="1"/>
          <p:nvPr/>
        </p:nvSpPr>
        <p:spPr>
          <a:xfrm>
            <a:off x="268971" y="111858"/>
            <a:ext cx="6173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3.4:</a:t>
            </a:r>
            <a:r>
              <a:rPr lang="en-US" sz="3200" dirty="0">
                <a:latin typeface="+mj-lt"/>
              </a:rPr>
              <a:t> Adjust </a:t>
            </a:r>
            <a:r>
              <a:rPr lang="en-US" sz="3200" dirty="0" err="1">
                <a:latin typeface="+mj-lt"/>
              </a:rPr>
              <a:t>udf_exeDynMesh.c</a:t>
            </a:r>
            <a:endParaRPr lang="en-US" sz="32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300043-BF15-8AB3-8FC9-B2FD3704E9F4}"/>
              </a:ext>
            </a:extLst>
          </p:cNvPr>
          <p:cNvSpPr txBox="1"/>
          <p:nvPr/>
        </p:nvSpPr>
        <p:spPr>
          <a:xfrm>
            <a:off x="466980" y="915032"/>
            <a:ext cx="112493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Parameters &amp; Customization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User Defined Functions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Manage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Select </a:t>
            </a:r>
            <a:r>
              <a:rPr lang="en-US" sz="2400" dirty="0" err="1"/>
              <a:t>libudf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Unload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Delete </a:t>
            </a:r>
            <a:r>
              <a:rPr lang="en-US" sz="2400" dirty="0" err="1"/>
              <a:t>libudf</a:t>
            </a:r>
            <a:r>
              <a:rPr lang="en-US" sz="2400" dirty="0"/>
              <a:t>-folder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Adjust “</a:t>
            </a:r>
            <a:r>
              <a:rPr lang="en-US" sz="2400" dirty="0" err="1"/>
              <a:t>exeDynMesh.c</a:t>
            </a:r>
            <a:r>
              <a:rPr lang="en-US" sz="2400" dirty="0"/>
              <a:t>”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i="1" dirty="0" err="1"/>
              <a:t>nTimeSteps</a:t>
            </a:r>
            <a:r>
              <a:rPr lang="en-US" sz="2400" dirty="0"/>
              <a:t>: Number of timesteps = maximum index of </a:t>
            </a:r>
            <a:r>
              <a:rPr lang="en-US" sz="2400" i="1" dirty="0" err="1"/>
              <a:t>udfsurface</a:t>
            </a:r>
            <a:r>
              <a:rPr lang="en-US" sz="2400" i="1" dirty="0"/>
              <a:t>_%.</a:t>
            </a:r>
            <a:r>
              <a:rPr lang="en-US" sz="2400" i="1" dirty="0" err="1"/>
              <a:t>asc</a:t>
            </a:r>
            <a:br>
              <a:rPr lang="en-US" sz="2400" i="1" dirty="0"/>
            </a:br>
            <a:r>
              <a:rPr lang="en-US" sz="2400" dirty="0"/>
              <a:t>(output of “ps_intNPts.py”)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i="1" dirty="0" err="1"/>
              <a:t>allPtsNum</a:t>
            </a:r>
            <a:r>
              <a:rPr lang="en-US" sz="2400" dirty="0"/>
              <a:t>: Number of all nodes, output of ps_detNPts.py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Compile UDF (see slide 6)</a:t>
            </a:r>
          </a:p>
        </p:txBody>
      </p:sp>
    </p:spTree>
    <p:extLst>
      <p:ext uri="{BB962C8B-B14F-4D97-AF65-F5344CB8AC3E}">
        <p14:creationId xmlns:p14="http://schemas.microsoft.com/office/powerpoint/2010/main" val="221624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C4EBD-3443-0B11-AF0D-A7D7C0BEA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392DA4E1-EEF6-FB59-D967-671851D3F358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5937D450-E622-A5E7-A9C1-BC23C9650A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30C5AC-3103-EB93-B52A-085EC2D6EE9B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7E0875-698A-4689-6253-2EB63F9E4B7D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10080000" y="6155153"/>
            <a:chExt cx="540000" cy="540000"/>
          </a:xfrm>
        </p:grpSpPr>
        <p:sp>
          <p:nvSpPr>
            <p:cNvPr id="10" name="Elipse 48">
              <a:extLst>
                <a:ext uri="{FF2B5EF4-FFF2-40B4-BE49-F238E27FC236}">
                  <a16:creationId xmlns:a16="http://schemas.microsoft.com/office/drawing/2014/main" id="{92276EFE-E97C-25A5-7D40-FE7EE05AB989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09185AE-8ADC-3EEE-98BE-A968534459D7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C988F78-F7A0-7D0E-1083-7D059A64221D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CD96C0B-30DC-29A5-0EBE-56519499FF37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85D89EA-AC3E-3852-9330-A63B8DA90C9F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A3A1764-3F77-09C9-14F2-4D92697DE07B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D5193D3-CCE8-DC4C-4BC1-D674F0DA431A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ECDB8B3-A079-25AF-CA6C-6010B6F31870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57519CF-EA7A-E5E2-2481-2279CBCB3CB7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3C5F475-99BE-1D4B-36C5-D7492F7307A6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EAF451E-15FD-5656-6C3D-F1B40FEDEE40}"/>
                  </a:ext>
                </a:extLst>
              </p:cNvPr>
              <p:cNvCxnSpPr>
                <a:stCxn id="14" idx="6"/>
                <a:endCxn id="1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36C7573-6310-FCA3-4F1C-C495D3FFB3E0}"/>
                  </a:ext>
                </a:extLst>
              </p:cNvPr>
              <p:cNvCxnSpPr>
                <a:cxnSpLocks/>
                <a:stCxn id="14" idx="2"/>
                <a:endCxn id="1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FA7A84C-1726-768B-B651-847CA4D05F1D}"/>
                  </a:ext>
                </a:extLst>
              </p:cNvPr>
              <p:cNvCxnSpPr>
                <a:cxnSpLocks/>
                <a:stCxn id="16" idx="5"/>
                <a:endCxn id="1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A8479FA-C469-615A-3695-79614938FB6D}"/>
                  </a:ext>
                </a:extLst>
              </p:cNvPr>
              <p:cNvCxnSpPr>
                <a:cxnSpLocks/>
                <a:stCxn id="21" idx="7"/>
                <a:endCxn id="1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F7837CB-4D07-0992-9D05-A095A5A14FF7}"/>
                  </a:ext>
                </a:extLst>
              </p:cNvPr>
              <p:cNvCxnSpPr>
                <a:cxnSpLocks/>
                <a:stCxn id="21" idx="3"/>
                <a:endCxn id="2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F9000DB-2B1E-77E6-95DB-34BDCCBC7369}"/>
                  </a:ext>
                </a:extLst>
              </p:cNvPr>
              <p:cNvCxnSpPr>
                <a:cxnSpLocks/>
                <a:stCxn id="17" idx="3"/>
                <a:endCxn id="1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E8911DC-23B8-D34B-09A8-C3C9930A99F8}"/>
                  </a:ext>
                </a:extLst>
              </p:cNvPr>
              <p:cNvCxnSpPr>
                <a:cxnSpLocks/>
                <a:stCxn id="19" idx="4"/>
                <a:endCxn id="2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A6D5097-E62D-BD41-46ED-A0BF6BDDCAD6}"/>
                  </a:ext>
                </a:extLst>
              </p:cNvPr>
              <p:cNvCxnSpPr>
                <a:cxnSpLocks/>
                <a:stCxn id="20" idx="5"/>
                <a:endCxn id="2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87FBCE5-4213-E330-85F1-C53D4D810719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996C498-99BE-38CE-D1D0-878160ED8EC5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49C783C-8000-7991-A9B8-AB5FA4803B83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36A9EFE-23C4-5BF8-57E7-A47761487FC6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6CA74D40-8157-CA19-F623-7E85F1324FAA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831DA9B-0AC2-C286-08F2-CDF62ED1A0F3}"/>
                  </a:ext>
                </a:extLst>
              </p:cNvPr>
              <p:cNvCxnSpPr>
                <a:cxnSpLocks/>
                <a:stCxn id="31" idx="2"/>
                <a:endCxn id="1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864C38E-FD93-F745-0D92-D12CE185FCFF}"/>
                  </a:ext>
                </a:extLst>
              </p:cNvPr>
              <p:cNvCxnSpPr>
                <a:cxnSpLocks/>
                <a:stCxn id="14" idx="4"/>
                <a:endCxn id="3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D91C924-33CF-8DA9-55A3-7641334DE78A}"/>
                  </a:ext>
                </a:extLst>
              </p:cNvPr>
              <p:cNvCxnSpPr>
                <a:cxnSpLocks/>
                <a:stCxn id="16" idx="3"/>
                <a:endCxn id="3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5A01314-4C26-2F6A-719B-DA8BBCC6F40E}"/>
                  </a:ext>
                </a:extLst>
              </p:cNvPr>
              <p:cNvCxnSpPr>
                <a:cxnSpLocks/>
                <a:stCxn id="35" idx="2"/>
                <a:endCxn id="3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1DC317C-FB5E-7D25-7B2F-74BC64987D3A}"/>
                  </a:ext>
                </a:extLst>
              </p:cNvPr>
              <p:cNvCxnSpPr>
                <a:cxnSpLocks/>
                <a:stCxn id="18" idx="2"/>
                <a:endCxn id="3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01F55BA-1395-0926-078B-4CCA4FEA92D3}"/>
                  </a:ext>
                </a:extLst>
              </p:cNvPr>
              <p:cNvCxnSpPr>
                <a:cxnSpLocks/>
                <a:stCxn id="16" idx="4"/>
                <a:endCxn id="3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8CE761C-B200-C993-B60A-0464EB0339B9}"/>
                  </a:ext>
                </a:extLst>
              </p:cNvPr>
              <p:cNvCxnSpPr>
                <a:cxnSpLocks/>
                <a:stCxn id="32" idx="2"/>
                <a:endCxn id="3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415FA97-C88C-51E8-E312-19A16B8A2481}"/>
                  </a:ext>
                </a:extLst>
              </p:cNvPr>
              <p:cNvCxnSpPr>
                <a:cxnSpLocks/>
                <a:stCxn id="34" idx="2"/>
                <a:endCxn id="1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774D0AD-EEB1-1154-CA92-2D4886EE1486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2FCBB47-1D1B-2022-767D-F0A3064BB226}"/>
                  </a:ext>
                </a:extLst>
              </p:cNvPr>
              <p:cNvCxnSpPr>
                <a:cxnSpLocks/>
                <a:stCxn id="35" idx="1"/>
                <a:endCxn id="3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BD1BBA7-3D60-73FD-6549-39CC82834914}"/>
                  </a:ext>
                </a:extLst>
              </p:cNvPr>
              <p:cNvCxnSpPr>
                <a:cxnSpLocks/>
                <a:stCxn id="21" idx="1"/>
                <a:endCxn id="3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DA4F3BA-3D45-F8B1-979E-DD66823911D5}"/>
                  </a:ext>
                </a:extLst>
              </p:cNvPr>
              <p:cNvCxnSpPr>
                <a:cxnSpLocks/>
                <a:stCxn id="35" idx="3"/>
                <a:endCxn id="3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B5AE968-2EB4-DD4E-84DB-6DE3F9FB452B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D22DEC1-6674-6C9B-3CEA-955729736D7E}"/>
                  </a:ext>
                </a:extLst>
              </p:cNvPr>
              <p:cNvCxnSpPr>
                <a:cxnSpLocks/>
                <a:stCxn id="21" idx="2"/>
                <a:endCxn id="3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2671393-9ADA-CD39-14FE-D1EDF98581E6}"/>
                  </a:ext>
                </a:extLst>
              </p:cNvPr>
              <p:cNvCxnSpPr>
                <a:cxnSpLocks/>
                <a:stCxn id="22" idx="0"/>
                <a:endCxn id="3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4B552E2-421D-CEFE-0DB3-AD94EE96A41E}"/>
                  </a:ext>
                </a:extLst>
              </p:cNvPr>
              <p:cNvCxnSpPr>
                <a:cxnSpLocks/>
                <a:stCxn id="31" idx="3"/>
                <a:endCxn id="3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DA5D0244-D187-232A-08D6-12B0C64B7A63}"/>
                  </a:ext>
                </a:extLst>
              </p:cNvPr>
              <p:cNvCxnSpPr>
                <a:cxnSpLocks/>
                <a:stCxn id="20" idx="6"/>
                <a:endCxn id="3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C45AD98-EF75-99DA-7EB8-7E005BB04C9D}"/>
                  </a:ext>
                </a:extLst>
              </p:cNvPr>
              <p:cNvCxnSpPr>
                <a:cxnSpLocks/>
                <a:stCxn id="20" idx="7"/>
                <a:endCxn id="3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23714F9-F0EC-F4E7-75B5-B29099019F51}"/>
                  </a:ext>
                </a:extLst>
              </p:cNvPr>
              <p:cNvCxnSpPr>
                <a:cxnSpLocks/>
                <a:stCxn id="34" idx="5"/>
                <a:endCxn id="3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88CC39D-51B4-F95F-A53F-4E7280F0339F}"/>
                  </a:ext>
                </a:extLst>
              </p:cNvPr>
              <p:cNvCxnSpPr>
                <a:cxnSpLocks/>
                <a:stCxn id="17" idx="4"/>
                <a:endCxn id="3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DE80FC4-FEA0-295B-D169-F73BE13CB434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3978000" y="2610000"/>
            <a:chExt cx="540000" cy="540000"/>
          </a:xfrm>
        </p:grpSpPr>
        <p:grpSp>
          <p:nvGrpSpPr>
            <p:cNvPr id="57" name="Grupo 58">
              <a:extLst>
                <a:ext uri="{FF2B5EF4-FFF2-40B4-BE49-F238E27FC236}">
                  <a16:creationId xmlns:a16="http://schemas.microsoft.com/office/drawing/2014/main" id="{4F5A55CB-6EE1-723A-BD4F-6A9F11C7D11A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83930426-289F-B3C3-3636-11CBE3A31AC7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Gráfico 61" descr="Monitor with solid fill">
                <a:extLst>
                  <a:ext uri="{FF2B5EF4-FFF2-40B4-BE49-F238E27FC236}">
                    <a16:creationId xmlns:a16="http://schemas.microsoft.com/office/drawing/2014/main" id="{2D9C355D-0B2B-65A8-75CB-7676AEA6C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8" name="Graphic 57" descr="Single gear with solid fill">
              <a:extLst>
                <a:ext uri="{FF2B5EF4-FFF2-40B4-BE49-F238E27FC236}">
                  <a16:creationId xmlns:a16="http://schemas.microsoft.com/office/drawing/2014/main" id="{3723BE4B-E515-C859-0FC1-44880DD09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99B49C74-8479-2DCC-6001-B12DC5D82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60" name="Graphic 59" descr="Single gear with solid fill">
              <a:extLst>
                <a:ext uri="{FF2B5EF4-FFF2-40B4-BE49-F238E27FC236}">
                  <a16:creationId xmlns:a16="http://schemas.microsoft.com/office/drawing/2014/main" id="{F6C88C96-3A8D-4D19-4BCB-0B33897EA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8F79BD65-92D0-D13F-9727-27D13EC60015}"/>
              </a:ext>
            </a:extLst>
          </p:cNvPr>
          <p:cNvGrpSpPr/>
          <p:nvPr/>
        </p:nvGrpSpPr>
        <p:grpSpPr>
          <a:xfrm>
            <a:off x="8280000" y="6192000"/>
            <a:ext cx="540000" cy="540000"/>
            <a:chOff x="7968411" y="4505000"/>
            <a:chExt cx="540000" cy="540000"/>
          </a:xfrm>
        </p:grpSpPr>
        <p:sp>
          <p:nvSpPr>
            <p:cNvPr id="1028" name="Elipse 48">
              <a:extLst>
                <a:ext uri="{FF2B5EF4-FFF2-40B4-BE49-F238E27FC236}">
                  <a16:creationId xmlns:a16="http://schemas.microsoft.com/office/drawing/2014/main" id="{6206FCAF-8DFB-6EEB-AC71-8DC15379D2CD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DA0413D5-1B5C-CB78-5820-2D062B515CB1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2225406C-EE46-C191-74E8-37BEEB09ACF2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Arrow Connector 1031">
                <a:extLst>
                  <a:ext uri="{FF2B5EF4-FFF2-40B4-BE49-F238E27FC236}">
                    <a16:creationId xmlns:a16="http://schemas.microsoft.com/office/drawing/2014/main" id="{36824159-76B7-849B-C511-BA9D4DB796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Elipse 8">
            <a:extLst>
              <a:ext uri="{FF2B5EF4-FFF2-40B4-BE49-F238E27FC236}">
                <a16:creationId xmlns:a16="http://schemas.microsoft.com/office/drawing/2014/main" id="{1582D723-2DB6-188F-7064-C5EBFFCB68CC}"/>
              </a:ext>
            </a:extLst>
          </p:cNvPr>
          <p:cNvSpPr/>
          <p:nvPr/>
        </p:nvSpPr>
        <p:spPr>
          <a:xfrm>
            <a:off x="99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adroTexto 5">
            <a:extLst>
              <a:ext uri="{FF2B5EF4-FFF2-40B4-BE49-F238E27FC236}">
                <a16:creationId xmlns:a16="http://schemas.microsoft.com/office/drawing/2014/main" id="{9FEC9CF8-5522-A956-85FB-6AB558E4C564}"/>
              </a:ext>
            </a:extLst>
          </p:cNvPr>
          <p:cNvSpPr txBox="1"/>
          <p:nvPr/>
        </p:nvSpPr>
        <p:spPr>
          <a:xfrm>
            <a:off x="93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+mj-lt"/>
              </a:rPr>
              <a:t>Run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70708572-9B5F-5390-EF2C-D4E94F102BCD}"/>
              </a:ext>
            </a:extLst>
          </p:cNvPr>
          <p:cNvGrpSpPr/>
          <p:nvPr/>
        </p:nvGrpSpPr>
        <p:grpSpPr>
          <a:xfrm>
            <a:off x="10080000" y="5652000"/>
            <a:ext cx="540000" cy="540000"/>
            <a:chOff x="10080000" y="6156000"/>
            <a:chExt cx="540000" cy="540000"/>
          </a:xfrm>
        </p:grpSpPr>
        <p:sp>
          <p:nvSpPr>
            <p:cNvPr id="63" name="Elipse 48">
              <a:extLst>
                <a:ext uri="{FF2B5EF4-FFF2-40B4-BE49-F238E27FC236}">
                  <a16:creationId xmlns:a16="http://schemas.microsoft.com/office/drawing/2014/main" id="{28329C9D-0E0A-F03C-A087-AB12616E0F61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5" name="Graphic 1024" descr="Play outline">
              <a:extLst>
                <a:ext uri="{FF2B5EF4-FFF2-40B4-BE49-F238E27FC236}">
                  <a16:creationId xmlns:a16="http://schemas.microsoft.com/office/drawing/2014/main" id="{8895AE1A-9046-D099-465D-095A40096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73A1F1-4595-7D78-5A11-B3D0178F77BC}"/>
              </a:ext>
            </a:extLst>
          </p:cNvPr>
          <p:cNvSpPr txBox="1"/>
          <p:nvPr/>
        </p:nvSpPr>
        <p:spPr>
          <a:xfrm>
            <a:off x="268971" y="111858"/>
            <a:ext cx="6128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4.1:</a:t>
            </a:r>
            <a:r>
              <a:rPr lang="en-US" sz="3200" dirty="0">
                <a:latin typeface="+mj-lt"/>
              </a:rPr>
              <a:t> Solver Methods &amp; Controls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395E17-A3B7-79C8-C3A1-EDEF27CB5993}"/>
                  </a:ext>
                </a:extLst>
              </p:cNvPr>
              <p:cNvSpPr txBox="1"/>
              <p:nvPr/>
            </p:nvSpPr>
            <p:spPr>
              <a:xfrm>
                <a:off x="466980" y="915032"/>
                <a:ext cx="6569857" cy="4811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Solution </a:t>
                </a:r>
                <a:r>
                  <a:rPr 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sz="2400" dirty="0"/>
                  <a:t> Double click on </a:t>
                </a:r>
                <a:r>
                  <a:rPr lang="en-US" sz="2400" i="1" dirty="0"/>
                  <a:t>Methods</a:t>
                </a:r>
              </a:p>
              <a:p>
                <a:pPr marL="742950" lvl="1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Pressure-Velocity Coupling</a:t>
                </a:r>
              </a:p>
              <a:p>
                <a:pPr marL="1257300" lvl="2" indent="-3429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Scheme: Coupled</a:t>
                </a:r>
              </a:p>
              <a:p>
                <a:pPr marL="1257300" lvl="2" indent="-3429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Flux Type: </a:t>
                </a:r>
                <a:r>
                  <a:rPr lang="en-US" sz="2400" dirty="0" err="1"/>
                  <a:t>Rhie</a:t>
                </a:r>
                <a:r>
                  <a:rPr lang="en-US" sz="2400" dirty="0"/>
                  <a:t>-Chow: momentum based</a:t>
                </a:r>
              </a:p>
              <a:p>
                <a:pPr marL="742950" lvl="1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Spatial Discretization </a:t>
                </a:r>
                <a:r>
                  <a:rPr 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sz="2400" dirty="0"/>
                  <a:t> 2</a:t>
                </a:r>
                <a:r>
                  <a:rPr lang="en-US" sz="2400" baseline="30000" dirty="0"/>
                  <a:t>nd</a:t>
                </a:r>
                <a:r>
                  <a:rPr lang="en-US" sz="2400" dirty="0"/>
                  <a:t> Order</a:t>
                </a:r>
              </a:p>
              <a:p>
                <a:pPr marL="742950" lvl="1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Temporal Discretization </a:t>
                </a:r>
                <a:r>
                  <a:rPr 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sz="2400" dirty="0"/>
                  <a:t> 2</a:t>
                </a:r>
                <a:r>
                  <a:rPr lang="en-US" sz="2400" baseline="30000" dirty="0"/>
                  <a:t>nd</a:t>
                </a:r>
                <a:r>
                  <a:rPr lang="en-US" sz="2400" dirty="0"/>
                  <a:t> Order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Solution </a:t>
                </a:r>
                <a:r>
                  <a:rPr 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sz="2400" dirty="0"/>
                  <a:t> Double click on </a:t>
                </a:r>
                <a:r>
                  <a:rPr lang="en-US" sz="2400" i="1" dirty="0"/>
                  <a:t>Controls</a:t>
                </a:r>
              </a:p>
              <a:p>
                <a:pPr marL="742950" lvl="1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Flow Courant Number: 10</a:t>
                </a:r>
              </a:p>
              <a:p>
                <a:pPr marL="1257300" lvl="2" indent="-3429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Approximate based 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395E17-A3B7-79C8-C3A1-EDEF27C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80" y="915032"/>
                <a:ext cx="6569857" cy="4811830"/>
              </a:xfrm>
              <a:prstGeom prst="rect">
                <a:avLst/>
              </a:prstGeom>
              <a:blipFill>
                <a:blip r:embed="rId9"/>
                <a:stretch>
                  <a:fillRect l="-1300" t="-1141" r="-371" b="-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1026" descr="A screenshot of a computer&#10;&#10;Description automatically generated">
            <a:extLst>
              <a:ext uri="{FF2B5EF4-FFF2-40B4-BE49-F238E27FC236}">
                <a16:creationId xmlns:a16="http://schemas.microsoft.com/office/drawing/2014/main" id="{F8FFC578-B9BD-F763-F084-A255345D66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771" y="118217"/>
            <a:ext cx="3441229" cy="3006623"/>
          </a:xfrm>
          <a:prstGeom prst="rect">
            <a:avLst/>
          </a:prstGeom>
        </p:spPr>
      </p:pic>
      <p:pic>
        <p:nvPicPr>
          <p:cNvPr id="1031" name="Picture 1030" descr="A screenshot of a computer&#10;&#10;Description automatically generated">
            <a:extLst>
              <a:ext uri="{FF2B5EF4-FFF2-40B4-BE49-F238E27FC236}">
                <a16:creationId xmlns:a16="http://schemas.microsoft.com/office/drawing/2014/main" id="{8FA011E6-A71B-1B5D-9DA6-214882382D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186" y="3210459"/>
            <a:ext cx="3441228" cy="237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8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C1368-F700-ADBE-F8EA-20C0960FF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3A11E0B4-133C-D468-4423-2ECA27421670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C0BA3F79-C5BE-5B98-C8BC-06DCFDB530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A57B10-A5FE-48A5-B2B8-947183BBEF14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999A1F-3205-CFA3-AFBD-F8B9498297C5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10080000" y="6155153"/>
            <a:chExt cx="540000" cy="540000"/>
          </a:xfrm>
        </p:grpSpPr>
        <p:sp>
          <p:nvSpPr>
            <p:cNvPr id="10" name="Elipse 48">
              <a:extLst>
                <a:ext uri="{FF2B5EF4-FFF2-40B4-BE49-F238E27FC236}">
                  <a16:creationId xmlns:a16="http://schemas.microsoft.com/office/drawing/2014/main" id="{66729736-6F4B-6F1A-1A48-0B9621BDE2A5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944B461-161C-6C6E-C096-A7E1BFDC43A1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B957EBE-57C8-8B7F-48B4-9D64A90B4FFA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B5E20B2-E833-0606-E397-D19D4D7689A4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9B3B5D7-6622-5766-71CB-5D889F9C7BEE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CC67BB0-1093-FC71-20C6-342399569253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F1F752A-49BE-6918-33F8-B359B063E73F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8992335-7675-44EF-D16A-C2982CB54A7E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DDCBF6D-AEB7-57C5-3CBB-3A16EF0F81D4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E8F023A-CF18-97A5-70E7-C067EBDA76D6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8D94513-827F-5922-650D-D44FE67B3FC8}"/>
                  </a:ext>
                </a:extLst>
              </p:cNvPr>
              <p:cNvCxnSpPr>
                <a:stCxn id="14" idx="6"/>
                <a:endCxn id="1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DCC64D2-9A65-EC97-2FBC-7D7CB5110A32}"/>
                  </a:ext>
                </a:extLst>
              </p:cNvPr>
              <p:cNvCxnSpPr>
                <a:cxnSpLocks/>
                <a:stCxn id="14" idx="2"/>
                <a:endCxn id="1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018CBA5-1420-6FB0-24B4-11D0BCF534C0}"/>
                  </a:ext>
                </a:extLst>
              </p:cNvPr>
              <p:cNvCxnSpPr>
                <a:cxnSpLocks/>
                <a:stCxn id="16" idx="5"/>
                <a:endCxn id="1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7D1F344-610A-BCB3-4AF9-63782DBD42BC}"/>
                  </a:ext>
                </a:extLst>
              </p:cNvPr>
              <p:cNvCxnSpPr>
                <a:cxnSpLocks/>
                <a:stCxn id="21" idx="7"/>
                <a:endCxn id="1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408668C-12DC-E9EC-D358-87E3AEA9FEF2}"/>
                  </a:ext>
                </a:extLst>
              </p:cNvPr>
              <p:cNvCxnSpPr>
                <a:cxnSpLocks/>
                <a:stCxn id="21" idx="3"/>
                <a:endCxn id="2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8632593-DC3C-7D34-DEA5-6644C6C7F336}"/>
                  </a:ext>
                </a:extLst>
              </p:cNvPr>
              <p:cNvCxnSpPr>
                <a:cxnSpLocks/>
                <a:stCxn id="17" idx="3"/>
                <a:endCxn id="1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751A818-17F1-2707-185E-D55D945BB012}"/>
                  </a:ext>
                </a:extLst>
              </p:cNvPr>
              <p:cNvCxnSpPr>
                <a:cxnSpLocks/>
                <a:stCxn id="19" idx="4"/>
                <a:endCxn id="2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E55B148-8A99-4546-6ADE-CF30B1F5D70B}"/>
                  </a:ext>
                </a:extLst>
              </p:cNvPr>
              <p:cNvCxnSpPr>
                <a:cxnSpLocks/>
                <a:stCxn id="20" idx="5"/>
                <a:endCxn id="2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3B850B5-1FCC-8E0D-A2E9-771B75F4BF5B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8CA411D-7E97-2327-8E3F-6A210E6976D3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BF67AF9-2D3C-58B2-1177-55EDEBE598DE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EC223FF-E6BE-8E1B-2709-CBDCF927FC95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72FABE3-3E2B-B5F3-6F5D-A48189B24446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1A1E18C-A2A7-E67D-2D8D-A90D1DDF0B0C}"/>
                  </a:ext>
                </a:extLst>
              </p:cNvPr>
              <p:cNvCxnSpPr>
                <a:cxnSpLocks/>
                <a:stCxn id="31" idx="2"/>
                <a:endCxn id="1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480E82-7EC3-D77B-B5C2-B365023E91B7}"/>
                  </a:ext>
                </a:extLst>
              </p:cNvPr>
              <p:cNvCxnSpPr>
                <a:cxnSpLocks/>
                <a:stCxn id="14" idx="4"/>
                <a:endCxn id="3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7FBE1EC-A326-C1D8-8E2D-22B30B50F6ED}"/>
                  </a:ext>
                </a:extLst>
              </p:cNvPr>
              <p:cNvCxnSpPr>
                <a:cxnSpLocks/>
                <a:stCxn id="16" idx="3"/>
                <a:endCxn id="3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95D7403-67C3-173C-8BA4-580C53448A2D}"/>
                  </a:ext>
                </a:extLst>
              </p:cNvPr>
              <p:cNvCxnSpPr>
                <a:cxnSpLocks/>
                <a:stCxn id="35" idx="2"/>
                <a:endCxn id="3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7A8CE0B-00EF-CAB2-25AB-F5697C8BE93A}"/>
                  </a:ext>
                </a:extLst>
              </p:cNvPr>
              <p:cNvCxnSpPr>
                <a:cxnSpLocks/>
                <a:stCxn id="18" idx="2"/>
                <a:endCxn id="3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DE6B383-7536-3615-155F-FDF48A033FAC}"/>
                  </a:ext>
                </a:extLst>
              </p:cNvPr>
              <p:cNvCxnSpPr>
                <a:cxnSpLocks/>
                <a:stCxn id="16" idx="4"/>
                <a:endCxn id="3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0042449-5421-EB11-75EC-00D914A272D8}"/>
                  </a:ext>
                </a:extLst>
              </p:cNvPr>
              <p:cNvCxnSpPr>
                <a:cxnSpLocks/>
                <a:stCxn id="32" idx="2"/>
                <a:endCxn id="3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E9818CD-DFBB-3BF8-AFD9-9D3C73A18CD1}"/>
                  </a:ext>
                </a:extLst>
              </p:cNvPr>
              <p:cNvCxnSpPr>
                <a:cxnSpLocks/>
                <a:stCxn id="34" idx="2"/>
                <a:endCxn id="1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5AB4AD1-981D-6DE6-353E-D8D56BD0AF44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39927AC-B311-D72F-20CD-8FB6336F67DE}"/>
                  </a:ext>
                </a:extLst>
              </p:cNvPr>
              <p:cNvCxnSpPr>
                <a:cxnSpLocks/>
                <a:stCxn id="35" idx="1"/>
                <a:endCxn id="3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2E3A813-6298-CDBE-9536-3CF0BCF84966}"/>
                  </a:ext>
                </a:extLst>
              </p:cNvPr>
              <p:cNvCxnSpPr>
                <a:cxnSpLocks/>
                <a:stCxn id="21" idx="1"/>
                <a:endCxn id="3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9CB40AF-9F91-AD71-740A-F5038F5BBAE4}"/>
                  </a:ext>
                </a:extLst>
              </p:cNvPr>
              <p:cNvCxnSpPr>
                <a:cxnSpLocks/>
                <a:stCxn id="35" idx="3"/>
                <a:endCxn id="3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A530935-81CD-EC8C-7F16-13F3300DB70C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C34CDA0-4E6F-F472-0569-D2D646C972AA}"/>
                  </a:ext>
                </a:extLst>
              </p:cNvPr>
              <p:cNvCxnSpPr>
                <a:cxnSpLocks/>
                <a:stCxn id="21" idx="2"/>
                <a:endCxn id="3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DB58B54-19BD-176E-2826-57E8BF18F7C1}"/>
                  </a:ext>
                </a:extLst>
              </p:cNvPr>
              <p:cNvCxnSpPr>
                <a:cxnSpLocks/>
                <a:stCxn id="22" idx="0"/>
                <a:endCxn id="3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6C8590B-D85D-D191-C7C6-667410C40AEA}"/>
                  </a:ext>
                </a:extLst>
              </p:cNvPr>
              <p:cNvCxnSpPr>
                <a:cxnSpLocks/>
                <a:stCxn id="31" idx="3"/>
                <a:endCxn id="3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A732B0A-01E6-83CC-D578-70B8FA4D0148}"/>
                  </a:ext>
                </a:extLst>
              </p:cNvPr>
              <p:cNvCxnSpPr>
                <a:cxnSpLocks/>
                <a:stCxn id="20" idx="6"/>
                <a:endCxn id="3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4CB90F0-5CBF-CF18-08E0-071F8F97283F}"/>
                  </a:ext>
                </a:extLst>
              </p:cNvPr>
              <p:cNvCxnSpPr>
                <a:cxnSpLocks/>
                <a:stCxn id="20" idx="7"/>
                <a:endCxn id="3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4B2F6CC-728E-9230-1B34-38038CC95860}"/>
                  </a:ext>
                </a:extLst>
              </p:cNvPr>
              <p:cNvCxnSpPr>
                <a:cxnSpLocks/>
                <a:stCxn id="34" idx="5"/>
                <a:endCxn id="3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4AABBF4-88DD-BFDB-274A-A50DC7B59724}"/>
                  </a:ext>
                </a:extLst>
              </p:cNvPr>
              <p:cNvCxnSpPr>
                <a:cxnSpLocks/>
                <a:stCxn id="17" idx="4"/>
                <a:endCxn id="3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1696516-F02B-7B0F-3ADA-2322D2A6B2D1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3978000" y="2610000"/>
            <a:chExt cx="540000" cy="540000"/>
          </a:xfrm>
        </p:grpSpPr>
        <p:grpSp>
          <p:nvGrpSpPr>
            <p:cNvPr id="57" name="Grupo 58">
              <a:extLst>
                <a:ext uri="{FF2B5EF4-FFF2-40B4-BE49-F238E27FC236}">
                  <a16:creationId xmlns:a16="http://schemas.microsoft.com/office/drawing/2014/main" id="{B2A9115E-E707-1DAE-42C6-19F9602827B1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552F4BBC-B6AF-A0C8-8B53-217216837976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Gráfico 61" descr="Monitor with solid fill">
                <a:extLst>
                  <a:ext uri="{FF2B5EF4-FFF2-40B4-BE49-F238E27FC236}">
                    <a16:creationId xmlns:a16="http://schemas.microsoft.com/office/drawing/2014/main" id="{34117D26-D015-028A-B883-5A17F4B3CA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8" name="Graphic 57" descr="Single gear with solid fill">
              <a:extLst>
                <a:ext uri="{FF2B5EF4-FFF2-40B4-BE49-F238E27FC236}">
                  <a16:creationId xmlns:a16="http://schemas.microsoft.com/office/drawing/2014/main" id="{494709FC-13D7-9126-4251-1F6ECA1A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F9ED0D5B-8D93-193A-CFE8-640F8B46B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60" name="Graphic 59" descr="Single gear with solid fill">
              <a:extLst>
                <a:ext uri="{FF2B5EF4-FFF2-40B4-BE49-F238E27FC236}">
                  <a16:creationId xmlns:a16="http://schemas.microsoft.com/office/drawing/2014/main" id="{FB26B81D-A668-455B-7B49-FCA410D09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72C16D3D-FABD-BFD1-1FF4-31B4C45477A9}"/>
              </a:ext>
            </a:extLst>
          </p:cNvPr>
          <p:cNvGrpSpPr/>
          <p:nvPr/>
        </p:nvGrpSpPr>
        <p:grpSpPr>
          <a:xfrm>
            <a:off x="8280000" y="6192000"/>
            <a:ext cx="540000" cy="540000"/>
            <a:chOff x="7968411" y="4505000"/>
            <a:chExt cx="540000" cy="540000"/>
          </a:xfrm>
        </p:grpSpPr>
        <p:sp>
          <p:nvSpPr>
            <p:cNvPr id="1028" name="Elipse 48">
              <a:extLst>
                <a:ext uri="{FF2B5EF4-FFF2-40B4-BE49-F238E27FC236}">
                  <a16:creationId xmlns:a16="http://schemas.microsoft.com/office/drawing/2014/main" id="{FDD208B3-E901-560A-6642-84482C856D69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461354F6-1660-33EA-6077-379E7DDAC717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1D79F6B5-0001-F8E3-07EB-048E3EEA0CED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Arrow Connector 1031">
                <a:extLst>
                  <a:ext uri="{FF2B5EF4-FFF2-40B4-BE49-F238E27FC236}">
                    <a16:creationId xmlns:a16="http://schemas.microsoft.com/office/drawing/2014/main" id="{14704B83-8202-45F2-A6DE-25A02F46D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Elipse 8">
            <a:extLst>
              <a:ext uri="{FF2B5EF4-FFF2-40B4-BE49-F238E27FC236}">
                <a16:creationId xmlns:a16="http://schemas.microsoft.com/office/drawing/2014/main" id="{006DD7AE-84D9-57F2-EBEA-818EA8B85AB8}"/>
              </a:ext>
            </a:extLst>
          </p:cNvPr>
          <p:cNvSpPr/>
          <p:nvPr/>
        </p:nvSpPr>
        <p:spPr>
          <a:xfrm>
            <a:off x="99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adroTexto 5">
            <a:extLst>
              <a:ext uri="{FF2B5EF4-FFF2-40B4-BE49-F238E27FC236}">
                <a16:creationId xmlns:a16="http://schemas.microsoft.com/office/drawing/2014/main" id="{4831088F-669C-734F-51A8-5F9292FDF653}"/>
              </a:ext>
            </a:extLst>
          </p:cNvPr>
          <p:cNvSpPr txBox="1"/>
          <p:nvPr/>
        </p:nvSpPr>
        <p:spPr>
          <a:xfrm>
            <a:off x="93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+mj-lt"/>
              </a:rPr>
              <a:t>Run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2EC98FAA-4ECE-2EED-479C-FCB406BCDCD2}"/>
              </a:ext>
            </a:extLst>
          </p:cNvPr>
          <p:cNvGrpSpPr/>
          <p:nvPr/>
        </p:nvGrpSpPr>
        <p:grpSpPr>
          <a:xfrm>
            <a:off x="10080000" y="5652000"/>
            <a:ext cx="540000" cy="540000"/>
            <a:chOff x="10080000" y="6156000"/>
            <a:chExt cx="540000" cy="540000"/>
          </a:xfrm>
        </p:grpSpPr>
        <p:sp>
          <p:nvSpPr>
            <p:cNvPr id="63" name="Elipse 48">
              <a:extLst>
                <a:ext uri="{FF2B5EF4-FFF2-40B4-BE49-F238E27FC236}">
                  <a16:creationId xmlns:a16="http://schemas.microsoft.com/office/drawing/2014/main" id="{377C4900-669B-2825-714C-857D275BDCA2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5" name="Graphic 1024" descr="Play outline">
              <a:extLst>
                <a:ext uri="{FF2B5EF4-FFF2-40B4-BE49-F238E27FC236}">
                  <a16:creationId xmlns:a16="http://schemas.microsoft.com/office/drawing/2014/main" id="{D24A1F67-02A9-FD8C-11EF-B22E8E9DB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D591DB9-DC61-BBE3-9742-9D2278753C85}"/>
              </a:ext>
            </a:extLst>
          </p:cNvPr>
          <p:cNvSpPr txBox="1"/>
          <p:nvPr/>
        </p:nvSpPr>
        <p:spPr>
          <a:xfrm>
            <a:off x="268971" y="111858"/>
            <a:ext cx="4575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4.2:</a:t>
            </a:r>
            <a:r>
              <a:rPr lang="en-US" sz="3200" dirty="0">
                <a:latin typeface="+mj-lt"/>
              </a:rPr>
              <a:t> Automatic Export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E1BDC8-A4A9-FE32-3EBB-977DD1EDF87B}"/>
              </a:ext>
            </a:extLst>
          </p:cNvPr>
          <p:cNvSpPr txBox="1"/>
          <p:nvPr/>
        </p:nvSpPr>
        <p:spPr>
          <a:xfrm>
            <a:off x="466980" y="915032"/>
            <a:ext cx="57413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Solution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Double click in </a:t>
            </a:r>
            <a:r>
              <a:rPr lang="en-US" sz="2400" i="1" dirty="0"/>
              <a:t>Calculation Activities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Automatic Export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Create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File Type: CGNS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Select ventricle as Cell Zones.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Select Quantities: Pressure, Density, Velocity, Vorticity, etc.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Export Data Every: select export frequency.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File Name: where to export and name.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5588760-4798-B052-DF5F-656BD9C15A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79" y="785138"/>
            <a:ext cx="5741400" cy="438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18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0B8A7-C1F5-E959-E7C7-83F10ABED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Box 1026">
            <a:extLst>
              <a:ext uri="{FF2B5EF4-FFF2-40B4-BE49-F238E27FC236}">
                <a16:creationId xmlns:a16="http://schemas.microsoft.com/office/drawing/2014/main" id="{94094639-0C03-3987-250B-5FDC49F4D029}"/>
              </a:ext>
            </a:extLst>
          </p:cNvPr>
          <p:cNvSpPr txBox="1"/>
          <p:nvPr/>
        </p:nvSpPr>
        <p:spPr>
          <a:xfrm>
            <a:off x="466980" y="935352"/>
            <a:ext cx="76508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Solution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Double click in </a:t>
            </a:r>
            <a:r>
              <a:rPr lang="en-US" sz="2000" i="1" dirty="0"/>
              <a:t>Initialization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Standard Initialization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All zeros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Initialize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Parameters &amp; Customization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User Defined Functions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Execute on Demand</a:t>
            </a:r>
            <a:endParaRPr lang="de-DE" sz="2000" dirty="0"/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de-DE" sz="2000" dirty="0"/>
              <a:t>Select </a:t>
            </a:r>
            <a:r>
              <a:rPr lang="de-DE" sz="2000" dirty="0" err="1"/>
              <a:t>First_loadMESH</a:t>
            </a:r>
            <a:r>
              <a:rPr lang="de-DE" sz="2000" dirty="0"/>
              <a:t>::</a:t>
            </a:r>
            <a:r>
              <a:rPr lang="de-DE" sz="2000" dirty="0" err="1"/>
              <a:t>libudf</a:t>
            </a:r>
            <a:r>
              <a:rPr lang="de-DE" sz="2000" dirty="0"/>
              <a:t> </a:t>
            </a:r>
            <a:r>
              <a:rPr lang="de-DE" sz="2000" dirty="0">
                <a:sym typeface="Wingdings" panose="05000000000000000000" pitchFamily="2" charset="2"/>
              </a:rPr>
              <a:t></a:t>
            </a:r>
            <a:r>
              <a:rPr lang="de-DE" sz="2000" dirty="0"/>
              <a:t> Execute</a:t>
            </a:r>
            <a:endParaRPr lang="en-US" sz="2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Solution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Double click in </a:t>
            </a:r>
            <a:r>
              <a:rPr lang="en-US" sz="2000" i="1" dirty="0"/>
              <a:t>Run Calculation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Select Time Step Size: small enough for correct resolution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Select Number of Time Steps: 5 cycles to see convergence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Select Max Iterations/Time Steps: enough for internal convergence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Run Calculation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Calculate</a:t>
            </a:r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43BFCB53-BB0C-CAAA-78DC-28C29C393157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420F082A-3D09-1ACD-C4AF-2348FB7B72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E15B0C-48D0-5F29-B913-B096C529D84C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1599C4B-22E1-544F-091A-B0012717DD83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10080000" y="6155153"/>
            <a:chExt cx="540000" cy="540000"/>
          </a:xfrm>
        </p:grpSpPr>
        <p:sp>
          <p:nvSpPr>
            <p:cNvPr id="10" name="Elipse 48">
              <a:extLst>
                <a:ext uri="{FF2B5EF4-FFF2-40B4-BE49-F238E27FC236}">
                  <a16:creationId xmlns:a16="http://schemas.microsoft.com/office/drawing/2014/main" id="{FD823B32-6C8C-4332-FA79-4E8521BE1517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0015F-172E-8550-D14A-8DBB2D8B946C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3B3CFB7-4333-1BE1-3312-E6033C34512E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34F744B-CACC-C635-DF0F-AAEF5CE80D43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0D54692-726B-5A09-FE51-61273003B310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2442E23-516F-BB40-6618-76AC70685A1E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967A622-855D-B2AA-1CEA-4EBB8E8CB52D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4B36307-B7F9-5926-DC09-C174279C026B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E1A0E2F-2561-57A4-60E3-BC594C208F24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5012181-AE32-C7BE-384F-8C2049760F02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DD072AD-A828-AA60-E5BD-BCDF76BE5C31}"/>
                  </a:ext>
                </a:extLst>
              </p:cNvPr>
              <p:cNvCxnSpPr>
                <a:stCxn id="14" idx="6"/>
                <a:endCxn id="1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F55F0FA-617D-C3C7-4101-EFB4807D8CF5}"/>
                  </a:ext>
                </a:extLst>
              </p:cNvPr>
              <p:cNvCxnSpPr>
                <a:cxnSpLocks/>
                <a:stCxn id="14" idx="2"/>
                <a:endCxn id="1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A4D8C6F-699B-D2A7-C802-A557D949F4EE}"/>
                  </a:ext>
                </a:extLst>
              </p:cNvPr>
              <p:cNvCxnSpPr>
                <a:cxnSpLocks/>
                <a:stCxn id="16" idx="5"/>
                <a:endCxn id="1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32B01C7-89C3-0E52-97B5-56BC701D43BE}"/>
                  </a:ext>
                </a:extLst>
              </p:cNvPr>
              <p:cNvCxnSpPr>
                <a:cxnSpLocks/>
                <a:stCxn id="21" idx="7"/>
                <a:endCxn id="1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456524D-0014-90A2-C793-C2728BF5C68D}"/>
                  </a:ext>
                </a:extLst>
              </p:cNvPr>
              <p:cNvCxnSpPr>
                <a:cxnSpLocks/>
                <a:stCxn id="21" idx="3"/>
                <a:endCxn id="2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6B3567F-6582-BDC2-7BDC-598D6B084D39}"/>
                  </a:ext>
                </a:extLst>
              </p:cNvPr>
              <p:cNvCxnSpPr>
                <a:cxnSpLocks/>
                <a:stCxn id="17" idx="3"/>
                <a:endCxn id="1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68D71D6-9B77-098A-FCD2-4A7FC327DE11}"/>
                  </a:ext>
                </a:extLst>
              </p:cNvPr>
              <p:cNvCxnSpPr>
                <a:cxnSpLocks/>
                <a:stCxn id="19" idx="4"/>
                <a:endCxn id="2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4786D5E-7D94-1EF9-573C-A3650C8D4724}"/>
                  </a:ext>
                </a:extLst>
              </p:cNvPr>
              <p:cNvCxnSpPr>
                <a:cxnSpLocks/>
                <a:stCxn id="20" idx="5"/>
                <a:endCxn id="2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4A01D34-A3DA-75C7-4114-2FE893860B61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9087AC3-9308-2231-AFAB-54236D325933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9664B0A-41B4-7628-06C2-E06A833563ED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5A93EE6-5AB4-4307-9569-499C160CD4D6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375D340-6108-2F62-5FEE-0685064E58D1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B10C676-6BA6-B0B9-2F42-339F878B8B0D}"/>
                  </a:ext>
                </a:extLst>
              </p:cNvPr>
              <p:cNvCxnSpPr>
                <a:cxnSpLocks/>
                <a:stCxn id="31" idx="2"/>
                <a:endCxn id="1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BB6A97B-1429-43FB-E2D1-D5E2878A2D81}"/>
                  </a:ext>
                </a:extLst>
              </p:cNvPr>
              <p:cNvCxnSpPr>
                <a:cxnSpLocks/>
                <a:stCxn id="14" idx="4"/>
                <a:endCxn id="3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1F493D6-9669-A1D3-1DB4-976995BA4287}"/>
                  </a:ext>
                </a:extLst>
              </p:cNvPr>
              <p:cNvCxnSpPr>
                <a:cxnSpLocks/>
                <a:stCxn id="16" idx="3"/>
                <a:endCxn id="3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7FC555-BC66-5C5D-D125-0FA021C6F2F7}"/>
                  </a:ext>
                </a:extLst>
              </p:cNvPr>
              <p:cNvCxnSpPr>
                <a:cxnSpLocks/>
                <a:stCxn id="35" idx="2"/>
                <a:endCxn id="3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864C617-BD32-CC5B-D1D9-90CCC26BD8F9}"/>
                  </a:ext>
                </a:extLst>
              </p:cNvPr>
              <p:cNvCxnSpPr>
                <a:cxnSpLocks/>
                <a:stCxn id="18" idx="2"/>
                <a:endCxn id="3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0122502-B1CE-C303-5E17-1384F9DC41D8}"/>
                  </a:ext>
                </a:extLst>
              </p:cNvPr>
              <p:cNvCxnSpPr>
                <a:cxnSpLocks/>
                <a:stCxn id="16" idx="4"/>
                <a:endCxn id="3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1EEBD5A-CDFE-D12D-F7B3-48EAF4CD9CC4}"/>
                  </a:ext>
                </a:extLst>
              </p:cNvPr>
              <p:cNvCxnSpPr>
                <a:cxnSpLocks/>
                <a:stCxn id="32" idx="2"/>
                <a:endCxn id="3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1A586E1-1208-6E8E-7126-15CD5EAA66D5}"/>
                  </a:ext>
                </a:extLst>
              </p:cNvPr>
              <p:cNvCxnSpPr>
                <a:cxnSpLocks/>
                <a:stCxn id="34" idx="2"/>
                <a:endCxn id="1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CD8A2D9-59CD-801B-32C3-AC0D96987B2F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C0168D4-665A-9EA1-D031-0540A50323FE}"/>
                  </a:ext>
                </a:extLst>
              </p:cNvPr>
              <p:cNvCxnSpPr>
                <a:cxnSpLocks/>
                <a:stCxn id="35" idx="1"/>
                <a:endCxn id="3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E3290E5-52BD-894B-5B91-4924F60B031A}"/>
                  </a:ext>
                </a:extLst>
              </p:cNvPr>
              <p:cNvCxnSpPr>
                <a:cxnSpLocks/>
                <a:stCxn id="21" idx="1"/>
                <a:endCxn id="3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AC50D6F-4B40-C4BB-5042-1BF779422DA4}"/>
                  </a:ext>
                </a:extLst>
              </p:cNvPr>
              <p:cNvCxnSpPr>
                <a:cxnSpLocks/>
                <a:stCxn id="35" idx="3"/>
                <a:endCxn id="3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23899D5-9C48-B60B-429C-4E9E0EB7A16F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D0079FB-FD33-8BFC-94BC-7AEF20BE23CF}"/>
                  </a:ext>
                </a:extLst>
              </p:cNvPr>
              <p:cNvCxnSpPr>
                <a:cxnSpLocks/>
                <a:stCxn id="21" idx="2"/>
                <a:endCxn id="3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0E8CDA1-7555-7746-38D8-13CC6CE11720}"/>
                  </a:ext>
                </a:extLst>
              </p:cNvPr>
              <p:cNvCxnSpPr>
                <a:cxnSpLocks/>
                <a:stCxn id="22" idx="0"/>
                <a:endCxn id="3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A2B1500-1474-0FFA-0C96-654599941516}"/>
                  </a:ext>
                </a:extLst>
              </p:cNvPr>
              <p:cNvCxnSpPr>
                <a:cxnSpLocks/>
                <a:stCxn id="31" idx="3"/>
                <a:endCxn id="3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2CEB6C5-6EB0-82BC-4076-F358CF976E6C}"/>
                  </a:ext>
                </a:extLst>
              </p:cNvPr>
              <p:cNvCxnSpPr>
                <a:cxnSpLocks/>
                <a:stCxn id="20" idx="6"/>
                <a:endCxn id="3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A15951F-7173-8481-F25A-EF08F4039869}"/>
                  </a:ext>
                </a:extLst>
              </p:cNvPr>
              <p:cNvCxnSpPr>
                <a:cxnSpLocks/>
                <a:stCxn id="20" idx="7"/>
                <a:endCxn id="3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F9CD6F3-1558-FDF0-B30E-C5276763F52C}"/>
                  </a:ext>
                </a:extLst>
              </p:cNvPr>
              <p:cNvCxnSpPr>
                <a:cxnSpLocks/>
                <a:stCxn id="34" idx="5"/>
                <a:endCxn id="3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A396AA4-2CC7-7E08-54C6-F380252B2541}"/>
                  </a:ext>
                </a:extLst>
              </p:cNvPr>
              <p:cNvCxnSpPr>
                <a:cxnSpLocks/>
                <a:stCxn id="17" idx="4"/>
                <a:endCxn id="3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B799ADD-5487-4905-6FF4-C9C69414E05E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3978000" y="2610000"/>
            <a:chExt cx="540000" cy="540000"/>
          </a:xfrm>
        </p:grpSpPr>
        <p:grpSp>
          <p:nvGrpSpPr>
            <p:cNvPr id="57" name="Grupo 58">
              <a:extLst>
                <a:ext uri="{FF2B5EF4-FFF2-40B4-BE49-F238E27FC236}">
                  <a16:creationId xmlns:a16="http://schemas.microsoft.com/office/drawing/2014/main" id="{995E8DC9-3ADA-785A-08B1-B700B8357EAA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C1EBF934-27D1-A969-C890-FEC8A8F33ED4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Gráfico 61" descr="Monitor with solid fill">
                <a:extLst>
                  <a:ext uri="{FF2B5EF4-FFF2-40B4-BE49-F238E27FC236}">
                    <a16:creationId xmlns:a16="http://schemas.microsoft.com/office/drawing/2014/main" id="{023B0D8A-0C35-08C7-B959-953AB0F55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8" name="Graphic 57" descr="Single gear with solid fill">
              <a:extLst>
                <a:ext uri="{FF2B5EF4-FFF2-40B4-BE49-F238E27FC236}">
                  <a16:creationId xmlns:a16="http://schemas.microsoft.com/office/drawing/2014/main" id="{9104B727-3228-6416-EC85-91D7FBFCB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C76D6AC7-5829-0648-8A5D-652E0FF4F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60" name="Graphic 59" descr="Single gear with solid fill">
              <a:extLst>
                <a:ext uri="{FF2B5EF4-FFF2-40B4-BE49-F238E27FC236}">
                  <a16:creationId xmlns:a16="http://schemas.microsoft.com/office/drawing/2014/main" id="{A5A59B47-4BDB-C1E9-25E8-4FE3DF540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B3C6F28D-5F9A-63BF-6ED9-EB640C072F95}"/>
              </a:ext>
            </a:extLst>
          </p:cNvPr>
          <p:cNvGrpSpPr/>
          <p:nvPr/>
        </p:nvGrpSpPr>
        <p:grpSpPr>
          <a:xfrm>
            <a:off x="8280000" y="6192000"/>
            <a:ext cx="540000" cy="540000"/>
            <a:chOff x="7968411" y="4505000"/>
            <a:chExt cx="540000" cy="540000"/>
          </a:xfrm>
        </p:grpSpPr>
        <p:sp>
          <p:nvSpPr>
            <p:cNvPr id="1028" name="Elipse 48">
              <a:extLst>
                <a:ext uri="{FF2B5EF4-FFF2-40B4-BE49-F238E27FC236}">
                  <a16:creationId xmlns:a16="http://schemas.microsoft.com/office/drawing/2014/main" id="{9703AB8A-5288-DFC8-4569-D5679AF0A288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477A62C0-A9E6-44B1-A6EE-793C21400AF2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92768396-9C5D-3BF5-CBA5-39941B25F116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Arrow Connector 1031">
                <a:extLst>
                  <a:ext uri="{FF2B5EF4-FFF2-40B4-BE49-F238E27FC236}">
                    <a16:creationId xmlns:a16="http://schemas.microsoft.com/office/drawing/2014/main" id="{AD09A241-21B4-A7C8-4408-74980031AD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Elipse 8">
            <a:extLst>
              <a:ext uri="{FF2B5EF4-FFF2-40B4-BE49-F238E27FC236}">
                <a16:creationId xmlns:a16="http://schemas.microsoft.com/office/drawing/2014/main" id="{62C483C7-4D13-F930-6BDC-13FF6C1EA86D}"/>
              </a:ext>
            </a:extLst>
          </p:cNvPr>
          <p:cNvSpPr/>
          <p:nvPr/>
        </p:nvSpPr>
        <p:spPr>
          <a:xfrm>
            <a:off x="99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adroTexto 5">
            <a:extLst>
              <a:ext uri="{FF2B5EF4-FFF2-40B4-BE49-F238E27FC236}">
                <a16:creationId xmlns:a16="http://schemas.microsoft.com/office/drawing/2014/main" id="{E6C5DD83-D972-45B8-F90E-1943D644E79A}"/>
              </a:ext>
            </a:extLst>
          </p:cNvPr>
          <p:cNvSpPr txBox="1"/>
          <p:nvPr/>
        </p:nvSpPr>
        <p:spPr>
          <a:xfrm>
            <a:off x="93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+mj-lt"/>
              </a:rPr>
              <a:t>Run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AC874A0E-979E-54F4-E415-195D36BB697D}"/>
              </a:ext>
            </a:extLst>
          </p:cNvPr>
          <p:cNvGrpSpPr/>
          <p:nvPr/>
        </p:nvGrpSpPr>
        <p:grpSpPr>
          <a:xfrm>
            <a:off x="10080000" y="5652000"/>
            <a:ext cx="540000" cy="540000"/>
            <a:chOff x="10080000" y="6156000"/>
            <a:chExt cx="540000" cy="540000"/>
          </a:xfrm>
        </p:grpSpPr>
        <p:sp>
          <p:nvSpPr>
            <p:cNvPr id="63" name="Elipse 48">
              <a:extLst>
                <a:ext uri="{FF2B5EF4-FFF2-40B4-BE49-F238E27FC236}">
                  <a16:creationId xmlns:a16="http://schemas.microsoft.com/office/drawing/2014/main" id="{75D22BF4-DDB5-E8A5-3348-C16CCFA52D37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5" name="Graphic 1024" descr="Play outline">
              <a:extLst>
                <a:ext uri="{FF2B5EF4-FFF2-40B4-BE49-F238E27FC236}">
                  <a16:creationId xmlns:a16="http://schemas.microsoft.com/office/drawing/2014/main" id="{C2AA9183-AD57-5C48-D03B-019CF74E5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sp>
        <p:nvSpPr>
          <p:cNvPr id="1024" name="TextBox 1023">
            <a:extLst>
              <a:ext uri="{FF2B5EF4-FFF2-40B4-BE49-F238E27FC236}">
                <a16:creationId xmlns:a16="http://schemas.microsoft.com/office/drawing/2014/main" id="{F11B09C7-7B14-FC82-4499-708E9388904E}"/>
              </a:ext>
            </a:extLst>
          </p:cNvPr>
          <p:cNvSpPr txBox="1"/>
          <p:nvPr/>
        </p:nvSpPr>
        <p:spPr>
          <a:xfrm>
            <a:off x="268971" y="111858"/>
            <a:ext cx="481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4.3:</a:t>
            </a:r>
            <a:r>
              <a:rPr lang="en-US" sz="3200" dirty="0">
                <a:latin typeface="+mj-lt"/>
              </a:rPr>
              <a:t> Initialization &amp; Run</a:t>
            </a:r>
          </a:p>
        </p:txBody>
      </p:sp>
      <p:pic>
        <p:nvPicPr>
          <p:cNvPr id="1031" name="Picture 103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4DF00D3-0908-5E5D-4653-7B3983D6CF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698" y="816532"/>
            <a:ext cx="3592808" cy="4317345"/>
          </a:xfrm>
          <a:prstGeom prst="rect">
            <a:avLst/>
          </a:prstGeom>
        </p:spPr>
      </p:pic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15BD4AFA-7438-8636-80D7-8708E828B8AC}"/>
              </a:ext>
            </a:extLst>
          </p:cNvPr>
          <p:cNvGrpSpPr/>
          <p:nvPr/>
        </p:nvGrpSpPr>
        <p:grpSpPr>
          <a:xfrm>
            <a:off x="5903239" y="225546"/>
            <a:ext cx="2426981" cy="1857253"/>
            <a:chOff x="5903240" y="347467"/>
            <a:chExt cx="2131308" cy="1622492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B1A9647-DC6E-C09F-3D56-5D80690D3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262"/>
            <a:stretch/>
          </p:blipFill>
          <p:spPr>
            <a:xfrm>
              <a:off x="5903241" y="347467"/>
              <a:ext cx="2131307" cy="1355290"/>
            </a:xfrm>
            <a:prstGeom prst="rect">
              <a:avLst/>
            </a:prstGeom>
          </p:spPr>
        </p:pic>
        <p:pic>
          <p:nvPicPr>
            <p:cNvPr id="1033" name="Picture 103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B8EC8E0-EAEC-EF42-34D8-8A062C13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" t="87218" r="-579" b="1072"/>
            <a:stretch/>
          </p:blipFill>
          <p:spPr>
            <a:xfrm>
              <a:off x="5903240" y="1699762"/>
              <a:ext cx="2131307" cy="270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5594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38F6D-0989-779E-D16B-9B8938DB2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88DE3779-E001-C8C1-A0E1-FD343D8F9293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1093344E-B57C-0F23-58C1-656640489427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5BA91751-A0FE-DC17-5776-F10DFC316A1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048D3F-953D-6452-B0B4-F5FFA9EA610C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pic>
        <p:nvPicPr>
          <p:cNvPr id="7" name="velocity">
            <a:hlinkClick r:id="" action="ppaction://media"/>
            <a:extLst>
              <a:ext uri="{FF2B5EF4-FFF2-40B4-BE49-F238E27FC236}">
                <a16:creationId xmlns:a16="http://schemas.microsoft.com/office/drawing/2014/main" id="{93BB1CAA-B588-DF55-21F0-0D0E0D7B81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88248" y="1610449"/>
            <a:ext cx="3373092" cy="4049143"/>
          </a:xfrm>
          <a:prstGeom prst="rect">
            <a:avLst/>
          </a:prstGeom>
        </p:spPr>
      </p:pic>
      <p:pic>
        <p:nvPicPr>
          <p:cNvPr id="10" name="vorticity">
            <a:hlinkClick r:id="" action="ppaction://media"/>
            <a:extLst>
              <a:ext uri="{FF2B5EF4-FFF2-40B4-BE49-F238E27FC236}">
                <a16:creationId xmlns:a16="http://schemas.microsoft.com/office/drawing/2014/main" id="{D281C734-195B-1E5C-383D-B42968948D9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56046" y="1609806"/>
            <a:ext cx="3373092" cy="4049143"/>
          </a:xfrm>
          <a:prstGeom prst="rect">
            <a:avLst/>
          </a:prstGeom>
        </p:spPr>
      </p:pic>
      <p:pic>
        <p:nvPicPr>
          <p:cNvPr id="13" name="!! qcriterion">
            <a:hlinkClick r:id="" action="ppaction://media"/>
            <a:extLst>
              <a:ext uri="{FF2B5EF4-FFF2-40B4-BE49-F238E27FC236}">
                <a16:creationId xmlns:a16="http://schemas.microsoft.com/office/drawing/2014/main" id="{AD9F8E57-3237-4C0D-2E5A-2D4626D6ECA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10008" y="1609805"/>
            <a:ext cx="3373092" cy="40491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76B9F7-E385-99A4-CEF6-8678475FF693}"/>
              </a:ext>
            </a:extLst>
          </p:cNvPr>
          <p:cNvSpPr txBox="1"/>
          <p:nvPr/>
        </p:nvSpPr>
        <p:spPr>
          <a:xfrm>
            <a:off x="1005292" y="677358"/>
            <a:ext cx="3173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Vortex ring formation, tilting, second smaller ring and outflow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09BB1C-E66D-2897-01AA-BAC22527C10D}"/>
              </a:ext>
            </a:extLst>
          </p:cNvPr>
          <p:cNvSpPr txBox="1"/>
          <p:nvPr/>
        </p:nvSpPr>
        <p:spPr>
          <a:xfrm>
            <a:off x="4528925" y="677358"/>
            <a:ext cx="3420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Two swirls in both E and A waves of diastole and outflow in systole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8F0717-8B0F-A88E-47FD-A1A5388EC2CA}"/>
              </a:ext>
            </a:extLst>
          </p:cNvPr>
          <p:cNvSpPr txBox="1"/>
          <p:nvPr/>
        </p:nvSpPr>
        <p:spPr>
          <a:xfrm>
            <a:off x="8319738" y="681465"/>
            <a:ext cx="28054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Big recirculation in ventricle center, down to the apex.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D16B9E-E8DC-1C5B-26CD-26BD10AE4859}"/>
              </a:ext>
            </a:extLst>
          </p:cNvPr>
          <p:cNvSpPr/>
          <p:nvPr/>
        </p:nvSpPr>
        <p:spPr>
          <a:xfrm>
            <a:off x="787714" y="218450"/>
            <a:ext cx="3468434" cy="400050"/>
          </a:xfrm>
          <a:prstGeom prst="rect">
            <a:avLst/>
          </a:prstGeom>
          <a:solidFill>
            <a:srgbClr val="D3965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Q-Criterion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DC24EE-4C3C-9BC1-941F-80CE7114840E}"/>
              </a:ext>
            </a:extLst>
          </p:cNvPr>
          <p:cNvSpPr/>
          <p:nvPr/>
        </p:nvSpPr>
        <p:spPr>
          <a:xfrm>
            <a:off x="4387981" y="224583"/>
            <a:ext cx="3468434" cy="400050"/>
          </a:xfrm>
          <a:prstGeom prst="rect">
            <a:avLst/>
          </a:prstGeom>
          <a:solidFill>
            <a:srgbClr val="D3965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Vorticity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3B5E7C-9A1E-CA86-35D3-8B913504E705}"/>
              </a:ext>
            </a:extLst>
          </p:cNvPr>
          <p:cNvSpPr/>
          <p:nvPr/>
        </p:nvSpPr>
        <p:spPr>
          <a:xfrm>
            <a:off x="7988248" y="222658"/>
            <a:ext cx="3468434" cy="400050"/>
          </a:xfrm>
          <a:prstGeom prst="rect">
            <a:avLst/>
          </a:prstGeom>
          <a:solidFill>
            <a:srgbClr val="D3965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Velocity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52E2BA-450C-CC3F-7D60-886EE1473C8B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10080000" y="6155153"/>
            <a:chExt cx="540000" cy="540000"/>
          </a:xfrm>
        </p:grpSpPr>
        <p:sp>
          <p:nvSpPr>
            <p:cNvPr id="4" name="Elipse 48">
              <a:extLst>
                <a:ext uri="{FF2B5EF4-FFF2-40B4-BE49-F238E27FC236}">
                  <a16:creationId xmlns:a16="http://schemas.microsoft.com/office/drawing/2014/main" id="{4B8E544B-DED5-49C5-BCEB-3B2A4306FEBF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B79FFF8-0BBD-5C25-6697-150805BB8B58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6FDE566-2792-3761-7270-70CD96C33DD5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F2D859F-35D9-FA69-86B0-21DA2D2AE8F3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D30B725-85B4-9255-DBD0-A7B88429B0B3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FA864F5-4DA4-25EF-6EE9-E1BED66923E0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55E4A3F-43D9-F8E3-C13A-FBAA6F054B1C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A8B730-8AF7-EF76-AE93-42D61E8D990E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CB92355-DFC4-D10B-E9CB-03A3D662624D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9E0E179-263D-EACB-EFC9-C29707A70ED8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BE31A57-32F0-F5E7-B3C8-250E3C79DB99}"/>
                  </a:ext>
                </a:extLst>
              </p:cNvPr>
              <p:cNvCxnSpPr>
                <a:stCxn id="6" idx="6"/>
                <a:endCxn id="21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8034A01-1582-4DE7-13E0-A4A290C59B5C}"/>
                  </a:ext>
                </a:extLst>
              </p:cNvPr>
              <p:cNvCxnSpPr>
                <a:cxnSpLocks/>
                <a:stCxn id="6" idx="2"/>
                <a:endCxn id="22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0CDC9E8-E896-7606-52CA-36C90B1C0A68}"/>
                  </a:ext>
                </a:extLst>
              </p:cNvPr>
              <p:cNvCxnSpPr>
                <a:cxnSpLocks/>
                <a:stCxn id="21" idx="5"/>
                <a:endCxn id="23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426212A-CC36-90D1-23A8-85667F1C4AFD}"/>
                  </a:ext>
                </a:extLst>
              </p:cNvPr>
              <p:cNvCxnSpPr>
                <a:cxnSpLocks/>
                <a:stCxn id="26" idx="7"/>
                <a:endCxn id="23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D7D68D3-9254-4688-4263-7D06E2ABAFF3}"/>
                  </a:ext>
                </a:extLst>
              </p:cNvPr>
              <p:cNvCxnSpPr>
                <a:cxnSpLocks/>
                <a:stCxn id="26" idx="3"/>
                <a:endCxn id="27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4A8064E-85AC-5C8A-A227-5F2FB6FDE1E9}"/>
                  </a:ext>
                </a:extLst>
              </p:cNvPr>
              <p:cNvCxnSpPr>
                <a:cxnSpLocks/>
                <a:stCxn id="22" idx="3"/>
                <a:endCxn id="24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7406FF2-EE4D-B8F8-DD89-FA71E76DF6F2}"/>
                  </a:ext>
                </a:extLst>
              </p:cNvPr>
              <p:cNvCxnSpPr>
                <a:cxnSpLocks/>
                <a:stCxn id="24" idx="4"/>
                <a:endCxn id="25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D6D276B-CABD-D795-6475-DF5DD0F278BF}"/>
                  </a:ext>
                </a:extLst>
              </p:cNvPr>
              <p:cNvCxnSpPr>
                <a:cxnSpLocks/>
                <a:stCxn id="25" idx="5"/>
                <a:endCxn id="27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7D59CEC-FDAB-E718-B17D-445DE94DC6E4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B2C81E5-9676-303B-1714-551E5F5D233F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B7A2B5C-0E7F-AECC-9219-28A563BF588E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503A4C7-BFD3-10F5-E7CC-5CF4C66AE15E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4519326-ADA2-A19F-43D9-EC16D4C0E1A3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7A16E50-E667-3D4A-C64E-2EE00E85E1BE}"/>
                  </a:ext>
                </a:extLst>
              </p:cNvPr>
              <p:cNvCxnSpPr>
                <a:cxnSpLocks/>
                <a:stCxn id="36" idx="2"/>
                <a:endCxn id="22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F2E685-900C-4862-D253-F6360F2774FE}"/>
                  </a:ext>
                </a:extLst>
              </p:cNvPr>
              <p:cNvCxnSpPr>
                <a:cxnSpLocks/>
                <a:stCxn id="6" idx="4"/>
                <a:endCxn id="36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6BEAA95-2959-E33D-F675-2139E18A1230}"/>
                  </a:ext>
                </a:extLst>
              </p:cNvPr>
              <p:cNvCxnSpPr>
                <a:cxnSpLocks/>
                <a:stCxn id="21" idx="3"/>
                <a:endCxn id="36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DCEBCA3-F68C-B5FD-DEBA-ECF12BC3B223}"/>
                  </a:ext>
                </a:extLst>
              </p:cNvPr>
              <p:cNvCxnSpPr>
                <a:cxnSpLocks/>
                <a:stCxn id="40" idx="2"/>
                <a:endCxn id="37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F93E5CA-6E33-2364-22C0-5FFAC6AFC6F3}"/>
                  </a:ext>
                </a:extLst>
              </p:cNvPr>
              <p:cNvCxnSpPr>
                <a:cxnSpLocks/>
                <a:stCxn id="23" idx="2"/>
                <a:endCxn id="40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2F523DA-77EC-0546-EB33-0D0B90F76736}"/>
                  </a:ext>
                </a:extLst>
              </p:cNvPr>
              <p:cNvCxnSpPr>
                <a:cxnSpLocks/>
                <a:stCxn id="21" idx="4"/>
                <a:endCxn id="40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36B3EFE-3951-1343-8353-E749403B9E59}"/>
                  </a:ext>
                </a:extLst>
              </p:cNvPr>
              <p:cNvCxnSpPr>
                <a:cxnSpLocks/>
                <a:stCxn id="37" idx="2"/>
                <a:endCxn id="39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7A734B2-E283-8DDA-1BF9-7939A77EA684}"/>
                  </a:ext>
                </a:extLst>
              </p:cNvPr>
              <p:cNvCxnSpPr>
                <a:cxnSpLocks/>
                <a:stCxn id="39" idx="2"/>
                <a:endCxn id="24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84B2A7-842A-C93B-3565-557A69CC3CF4}"/>
                  </a:ext>
                </a:extLst>
              </p:cNvPr>
              <p:cNvCxnSpPr>
                <a:cxnSpLocks/>
                <a:stCxn id="37" idx="0"/>
                <a:endCxn id="36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042A48F-2C48-7EAA-7AD2-E4279E5F5FC9}"/>
                  </a:ext>
                </a:extLst>
              </p:cNvPr>
              <p:cNvCxnSpPr>
                <a:cxnSpLocks/>
                <a:stCxn id="40" idx="1"/>
                <a:endCxn id="36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FDC328E-B39B-C286-7241-A1A9553886FD}"/>
                  </a:ext>
                </a:extLst>
              </p:cNvPr>
              <p:cNvCxnSpPr>
                <a:cxnSpLocks/>
                <a:stCxn id="26" idx="1"/>
                <a:endCxn id="40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2519884-D421-E860-9542-13881B13D1C5}"/>
                  </a:ext>
                </a:extLst>
              </p:cNvPr>
              <p:cNvCxnSpPr>
                <a:cxnSpLocks/>
                <a:stCxn id="40" idx="3"/>
                <a:endCxn id="38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59ED8E5-DFD0-8AB8-CDF8-74F3D5DBF996}"/>
                  </a:ext>
                </a:extLst>
              </p:cNvPr>
              <p:cNvCxnSpPr>
                <a:cxnSpLocks/>
                <a:stCxn id="37" idx="4"/>
                <a:endCxn id="38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BCCF001-26D5-FA56-4242-62D1168E45ED}"/>
                  </a:ext>
                </a:extLst>
              </p:cNvPr>
              <p:cNvCxnSpPr>
                <a:cxnSpLocks/>
                <a:stCxn id="26" idx="2"/>
                <a:endCxn id="38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00F1EFE-2AC3-8015-2736-3A75114E007C}"/>
                  </a:ext>
                </a:extLst>
              </p:cNvPr>
              <p:cNvCxnSpPr>
                <a:cxnSpLocks/>
                <a:stCxn id="27" idx="0"/>
                <a:endCxn id="38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CF804800-E8C5-963D-AE10-861635F17DB4}"/>
                  </a:ext>
                </a:extLst>
              </p:cNvPr>
              <p:cNvCxnSpPr>
                <a:cxnSpLocks/>
                <a:stCxn id="36" idx="3"/>
                <a:endCxn id="39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030243B-856D-1851-240A-36872D9E9DEC}"/>
                  </a:ext>
                </a:extLst>
              </p:cNvPr>
              <p:cNvCxnSpPr>
                <a:cxnSpLocks/>
                <a:stCxn id="25" idx="6"/>
                <a:endCxn id="38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2BEF1AE-4A8D-AB00-D60C-D62F43C6FFF0}"/>
                  </a:ext>
                </a:extLst>
              </p:cNvPr>
              <p:cNvCxnSpPr>
                <a:cxnSpLocks/>
                <a:stCxn id="25" idx="7"/>
                <a:endCxn id="39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B17D5B3-DC13-F59B-EFB6-109B30C89586}"/>
                  </a:ext>
                </a:extLst>
              </p:cNvPr>
              <p:cNvCxnSpPr>
                <a:cxnSpLocks/>
                <a:stCxn id="39" idx="5"/>
                <a:endCxn id="38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7104859-021B-9B30-76E2-370513DD3247}"/>
                  </a:ext>
                </a:extLst>
              </p:cNvPr>
              <p:cNvCxnSpPr>
                <a:cxnSpLocks/>
                <a:stCxn id="22" idx="4"/>
                <a:endCxn id="39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7638E67-A926-85AC-6F91-A0934A8CD614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3978000" y="2610000"/>
            <a:chExt cx="540000" cy="540000"/>
          </a:xfrm>
        </p:grpSpPr>
        <p:grpSp>
          <p:nvGrpSpPr>
            <p:cNvPr id="62" name="Grupo 58">
              <a:extLst>
                <a:ext uri="{FF2B5EF4-FFF2-40B4-BE49-F238E27FC236}">
                  <a16:creationId xmlns:a16="http://schemas.microsoft.com/office/drawing/2014/main" id="{83532993-4D01-9DE6-10AA-6F6ED2046AB2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026" name="Elipse 60">
                <a:extLst>
                  <a:ext uri="{FF2B5EF4-FFF2-40B4-BE49-F238E27FC236}">
                    <a16:creationId xmlns:a16="http://schemas.microsoft.com/office/drawing/2014/main" id="{D182C7B9-F811-FA90-BFEF-614D8A2BEA91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7" name="Gráfico 61" descr="Monitor with solid fill">
                <a:extLst>
                  <a:ext uri="{FF2B5EF4-FFF2-40B4-BE49-F238E27FC236}">
                    <a16:creationId xmlns:a16="http://schemas.microsoft.com/office/drawing/2014/main" id="{AB482C2C-6FCC-0DAA-4F13-805067140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63" name="Graphic 62" descr="Single gear with solid fill">
              <a:extLst>
                <a:ext uri="{FF2B5EF4-FFF2-40B4-BE49-F238E27FC236}">
                  <a16:creationId xmlns:a16="http://schemas.microsoft.com/office/drawing/2014/main" id="{BFE31A1E-316E-017C-6ECA-E06D389B9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024" name="Graphic 1023" descr="Single gear with solid fill">
              <a:extLst>
                <a:ext uri="{FF2B5EF4-FFF2-40B4-BE49-F238E27FC236}">
                  <a16:creationId xmlns:a16="http://schemas.microsoft.com/office/drawing/2014/main" id="{E0C45EF9-E9F4-AAE4-A122-55C5E55A6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025" name="Graphic 1024" descr="Single gear with solid fill">
              <a:extLst>
                <a:ext uri="{FF2B5EF4-FFF2-40B4-BE49-F238E27FC236}">
                  <a16:creationId xmlns:a16="http://schemas.microsoft.com/office/drawing/2014/main" id="{71311FB1-7DBC-E7A6-D721-49E5F1EE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9F58D5A7-018F-28B4-3571-027C4A372F70}"/>
              </a:ext>
            </a:extLst>
          </p:cNvPr>
          <p:cNvGrpSpPr/>
          <p:nvPr/>
        </p:nvGrpSpPr>
        <p:grpSpPr>
          <a:xfrm>
            <a:off x="10080000" y="6156000"/>
            <a:ext cx="540000" cy="540000"/>
            <a:chOff x="10080000" y="6156000"/>
            <a:chExt cx="540000" cy="540000"/>
          </a:xfrm>
        </p:grpSpPr>
        <p:sp>
          <p:nvSpPr>
            <p:cNvPr id="1029" name="Elipse 48">
              <a:extLst>
                <a:ext uri="{FF2B5EF4-FFF2-40B4-BE49-F238E27FC236}">
                  <a16:creationId xmlns:a16="http://schemas.microsoft.com/office/drawing/2014/main" id="{6EEFBCFF-5D79-99C7-63E6-38865C4701CA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0" name="Graphic 1029" descr="Play outline">
              <a:extLst>
                <a:ext uri="{FF2B5EF4-FFF2-40B4-BE49-F238E27FC236}">
                  <a16:creationId xmlns:a16="http://schemas.microsoft.com/office/drawing/2014/main" id="{7363E376-9C5F-D8FD-6169-51916A921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A5B6AC24-97E5-796E-F725-166F2EC00024}"/>
              </a:ext>
            </a:extLst>
          </p:cNvPr>
          <p:cNvGrpSpPr/>
          <p:nvPr/>
        </p:nvGrpSpPr>
        <p:grpSpPr>
          <a:xfrm>
            <a:off x="8280000" y="6192000"/>
            <a:ext cx="540000" cy="540000"/>
            <a:chOff x="7968411" y="4505000"/>
            <a:chExt cx="540000" cy="540000"/>
          </a:xfrm>
        </p:grpSpPr>
        <p:sp>
          <p:nvSpPr>
            <p:cNvPr id="1032" name="Elipse 48">
              <a:extLst>
                <a:ext uri="{FF2B5EF4-FFF2-40B4-BE49-F238E27FC236}">
                  <a16:creationId xmlns:a16="http://schemas.microsoft.com/office/drawing/2014/main" id="{84211691-BAD5-918E-D870-BDAF20692429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B340B770-BEDA-5411-18B2-0F7329C6C257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34" name="Rectangle 1033">
                <a:extLst>
                  <a:ext uri="{FF2B5EF4-FFF2-40B4-BE49-F238E27FC236}">
                    <a16:creationId xmlns:a16="http://schemas.microsoft.com/office/drawing/2014/main" id="{49BFA152-353E-B45F-E826-6D965B6B5C48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5" name="Straight Arrow Connector 1034">
                <a:extLst>
                  <a:ext uri="{FF2B5EF4-FFF2-40B4-BE49-F238E27FC236}">
                    <a16:creationId xmlns:a16="http://schemas.microsoft.com/office/drawing/2014/main" id="{1589F6F3-F855-9CED-2E00-E4E9F428C7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230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4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F894E-69E0-F64B-B905-3B4EDA24D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BBCD6429-ADD7-3384-E508-397432654963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46FEDEF4-9D09-4DE3-B7ED-3F40A23434C5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CFB551C1-62DF-ECFE-E31C-89B5309C35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B7BBF9-5AA0-F839-7468-1CF3EDF72BA9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BAD68-25C1-4741-920B-94D8AC3F6BA1}"/>
              </a:ext>
            </a:extLst>
          </p:cNvPr>
          <p:cNvSpPr txBox="1"/>
          <p:nvPr/>
        </p:nvSpPr>
        <p:spPr>
          <a:xfrm>
            <a:off x="6880573" y="3429000"/>
            <a:ext cx="47626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gency FB" panose="020B05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https://modelflows.github.io/modelflowsapp/cardiacpathologydetection/</a:t>
            </a:r>
            <a:r>
              <a:rPr lang="en-US" sz="2800" dirty="0">
                <a:latin typeface="Agency FB" panose="020B0503020202020204" pitchFamily="34" charset="0"/>
              </a:rPr>
              <a:t>  </a:t>
            </a: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1DEA2A8-DE69-06B0-61D7-361AFC248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545" y="2286643"/>
            <a:ext cx="3387884" cy="3387884"/>
          </a:xfrm>
          <a:prstGeom prst="rect">
            <a:avLst/>
          </a:prstGeom>
        </p:spPr>
      </p:pic>
      <p:pic>
        <p:nvPicPr>
          <p:cNvPr id="5" name="Gráfico 19" descr="Preguntas con relleno sólido">
            <a:extLst>
              <a:ext uri="{FF2B5EF4-FFF2-40B4-BE49-F238E27FC236}">
                <a16:creationId xmlns:a16="http://schemas.microsoft.com/office/drawing/2014/main" id="{37F0ADF8-59CF-6774-86CC-1D3422B0E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0444" y="146669"/>
            <a:ext cx="2259957" cy="2259957"/>
          </a:xfrm>
          <a:prstGeom prst="rect">
            <a:avLst/>
          </a:prstGeom>
        </p:spPr>
      </p:pic>
      <p:sp>
        <p:nvSpPr>
          <p:cNvPr id="6" name="CuadroTexto 20">
            <a:extLst>
              <a:ext uri="{FF2B5EF4-FFF2-40B4-BE49-F238E27FC236}">
                <a16:creationId xmlns:a16="http://schemas.microsoft.com/office/drawing/2014/main" id="{D9236B03-723D-CA2F-64B6-5339E7D79E50}"/>
              </a:ext>
            </a:extLst>
          </p:cNvPr>
          <p:cNvSpPr txBox="1"/>
          <p:nvPr/>
        </p:nvSpPr>
        <p:spPr>
          <a:xfrm>
            <a:off x="3495554" y="619144"/>
            <a:ext cx="76855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err="1">
                <a:solidFill>
                  <a:srgbClr val="092240"/>
                </a:solidFill>
              </a:rPr>
              <a:t>Any</a:t>
            </a:r>
            <a:r>
              <a:rPr lang="es-ES" sz="4800" b="1" dirty="0">
                <a:solidFill>
                  <a:srgbClr val="092240"/>
                </a:solidFill>
              </a:rPr>
              <a:t> </a:t>
            </a:r>
            <a:r>
              <a:rPr lang="es-ES" sz="4800" b="1" dirty="0" err="1">
                <a:solidFill>
                  <a:srgbClr val="092240"/>
                </a:solidFill>
              </a:rPr>
              <a:t>questions</a:t>
            </a:r>
            <a:r>
              <a:rPr lang="es-ES" sz="4800" b="1" dirty="0">
                <a:solidFill>
                  <a:srgbClr val="092240"/>
                </a:solidFill>
              </a:rPr>
              <a:t>?</a:t>
            </a:r>
          </a:p>
          <a:p>
            <a:r>
              <a:rPr lang="es-ES" sz="4800" b="1" dirty="0">
                <a:solidFill>
                  <a:srgbClr val="092240"/>
                </a:solidFill>
              </a:rPr>
              <a:t>Look </a:t>
            </a:r>
            <a:r>
              <a:rPr lang="es-ES" sz="4800" b="1" dirty="0" err="1">
                <a:solidFill>
                  <a:srgbClr val="092240"/>
                </a:solidFill>
              </a:rPr>
              <a:t>us</a:t>
            </a:r>
            <a:r>
              <a:rPr lang="es-ES" sz="4800" b="1" dirty="0">
                <a:solidFill>
                  <a:srgbClr val="092240"/>
                </a:solidFill>
              </a:rPr>
              <a:t> up in </a:t>
            </a:r>
            <a:r>
              <a:rPr lang="es-ES" sz="4800" b="1" dirty="0" err="1">
                <a:solidFill>
                  <a:srgbClr val="092240"/>
                </a:solidFill>
              </a:rPr>
              <a:t>our</a:t>
            </a:r>
            <a:r>
              <a:rPr lang="es-ES" sz="4800" b="1" dirty="0">
                <a:solidFill>
                  <a:srgbClr val="092240"/>
                </a:solidFill>
              </a:rPr>
              <a:t> </a:t>
            </a:r>
            <a:r>
              <a:rPr lang="es-ES" sz="4800" b="1" dirty="0" err="1">
                <a:solidFill>
                  <a:srgbClr val="092240"/>
                </a:solidFill>
              </a:rPr>
              <a:t>website</a:t>
            </a:r>
            <a:r>
              <a:rPr lang="es-ES" sz="4800" b="1" dirty="0">
                <a:solidFill>
                  <a:srgbClr val="092240"/>
                </a:solidFill>
              </a:rPr>
              <a:t>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9B0093-3655-3CAF-7453-719F5F5A92A7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10080000" y="6155153"/>
            <a:chExt cx="540000" cy="540000"/>
          </a:xfrm>
        </p:grpSpPr>
        <p:sp>
          <p:nvSpPr>
            <p:cNvPr id="10" name="Elipse 48">
              <a:extLst>
                <a:ext uri="{FF2B5EF4-FFF2-40B4-BE49-F238E27FC236}">
                  <a16:creationId xmlns:a16="http://schemas.microsoft.com/office/drawing/2014/main" id="{FA28540E-54D5-DBFC-2C5B-BB54601D3B27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5781087-6357-F718-4C82-431EBE74F1AC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ABA25E8-B14F-9979-D814-77069708C61E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F69D1C1-DD28-60CD-92D8-1A57BE14D61A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A07E3A1-C9F7-6E8B-9D10-2F11F838DEBC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F9F1C8A-9FCF-4F3E-B4C7-A798EA8176DF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CA85338-A816-4A83-209C-D8C9BEF37C31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E0E4B28-EF66-BD77-1701-FA47971AC12B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256F517-6849-EBA5-70F3-7F39B731F1B4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6B46412-80A3-0E04-15BC-99EF14BF511E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D775873-890B-7DC8-8F48-BB887538DE37}"/>
                  </a:ext>
                </a:extLst>
              </p:cNvPr>
              <p:cNvCxnSpPr>
                <a:stCxn id="14" idx="6"/>
                <a:endCxn id="1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B69F054-C8FA-EA01-AC90-48D504EFFAC0}"/>
                  </a:ext>
                </a:extLst>
              </p:cNvPr>
              <p:cNvCxnSpPr>
                <a:cxnSpLocks/>
                <a:stCxn id="14" idx="2"/>
                <a:endCxn id="1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A80B1E6-4270-03C4-933C-8CFB4BFDC5F6}"/>
                  </a:ext>
                </a:extLst>
              </p:cNvPr>
              <p:cNvCxnSpPr>
                <a:cxnSpLocks/>
                <a:stCxn id="16" idx="5"/>
                <a:endCxn id="1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82EBFB7-F8AE-5465-8793-6D3DC44BB4B2}"/>
                  </a:ext>
                </a:extLst>
              </p:cNvPr>
              <p:cNvCxnSpPr>
                <a:cxnSpLocks/>
                <a:stCxn id="21" idx="7"/>
                <a:endCxn id="1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6A582D3-9A61-C680-CEF3-6305FA28D484}"/>
                  </a:ext>
                </a:extLst>
              </p:cNvPr>
              <p:cNvCxnSpPr>
                <a:cxnSpLocks/>
                <a:stCxn id="21" idx="3"/>
                <a:endCxn id="2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CA3A420-F3F2-37EF-E41B-65CD7FC219D1}"/>
                  </a:ext>
                </a:extLst>
              </p:cNvPr>
              <p:cNvCxnSpPr>
                <a:cxnSpLocks/>
                <a:stCxn id="17" idx="3"/>
                <a:endCxn id="1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08F9393-7C43-CAA7-7C0F-FA1F993FC0C2}"/>
                  </a:ext>
                </a:extLst>
              </p:cNvPr>
              <p:cNvCxnSpPr>
                <a:cxnSpLocks/>
                <a:stCxn id="19" idx="4"/>
                <a:endCxn id="2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C7AE256-4ADB-0366-C85F-1F945C6762C8}"/>
                  </a:ext>
                </a:extLst>
              </p:cNvPr>
              <p:cNvCxnSpPr>
                <a:cxnSpLocks/>
                <a:stCxn id="20" idx="5"/>
                <a:endCxn id="2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4D8352F-DDDC-42D4-8263-5966E90132E8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2F4EDEF-5220-6198-2CC8-B10498CD0650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3B3583D-6E44-2D63-49AE-23F9E2FB720B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F15E56A-D54E-886E-49E8-95DE38E890EF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8D35AF2-D7F6-EC24-6524-A59B412664C3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7539FA3-7E44-A8FB-3C61-7C49B534360E}"/>
                  </a:ext>
                </a:extLst>
              </p:cNvPr>
              <p:cNvCxnSpPr>
                <a:cxnSpLocks/>
                <a:stCxn id="31" idx="2"/>
                <a:endCxn id="1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5D66838-B2B9-3997-855E-1203CB3FB1F6}"/>
                  </a:ext>
                </a:extLst>
              </p:cNvPr>
              <p:cNvCxnSpPr>
                <a:cxnSpLocks/>
                <a:stCxn id="14" idx="4"/>
                <a:endCxn id="3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7ABBEE6-02CD-BAAC-BF56-0923A61530AB}"/>
                  </a:ext>
                </a:extLst>
              </p:cNvPr>
              <p:cNvCxnSpPr>
                <a:cxnSpLocks/>
                <a:stCxn id="16" idx="3"/>
                <a:endCxn id="3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86CE45D3-A6D7-4B85-FA8D-D77AC470EB1D}"/>
                  </a:ext>
                </a:extLst>
              </p:cNvPr>
              <p:cNvCxnSpPr>
                <a:cxnSpLocks/>
                <a:stCxn id="35" idx="2"/>
                <a:endCxn id="3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5233118-4E14-7778-9542-F425D8E3A70F}"/>
                  </a:ext>
                </a:extLst>
              </p:cNvPr>
              <p:cNvCxnSpPr>
                <a:cxnSpLocks/>
                <a:stCxn id="18" idx="2"/>
                <a:endCxn id="3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4F51C68-86DF-DFF3-BF8C-C568261BC806}"/>
                  </a:ext>
                </a:extLst>
              </p:cNvPr>
              <p:cNvCxnSpPr>
                <a:cxnSpLocks/>
                <a:stCxn id="16" idx="4"/>
                <a:endCxn id="3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473B6EA-AF90-E063-A4B1-06C22A8A9B8B}"/>
                  </a:ext>
                </a:extLst>
              </p:cNvPr>
              <p:cNvCxnSpPr>
                <a:cxnSpLocks/>
                <a:stCxn id="32" idx="2"/>
                <a:endCxn id="3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89EA628-82E2-30C7-A202-6A56E144540D}"/>
                  </a:ext>
                </a:extLst>
              </p:cNvPr>
              <p:cNvCxnSpPr>
                <a:cxnSpLocks/>
                <a:stCxn id="34" idx="2"/>
                <a:endCxn id="1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ED9C06D-01B8-6F72-5F0D-13D3A92B9B15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F40D23F-CDDE-88A2-F597-9126830863E6}"/>
                  </a:ext>
                </a:extLst>
              </p:cNvPr>
              <p:cNvCxnSpPr>
                <a:cxnSpLocks/>
                <a:stCxn id="35" idx="1"/>
                <a:endCxn id="3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AEEBF64-5416-CC37-3DF5-659EC5EF94E9}"/>
                  </a:ext>
                </a:extLst>
              </p:cNvPr>
              <p:cNvCxnSpPr>
                <a:cxnSpLocks/>
                <a:stCxn id="21" idx="1"/>
                <a:endCxn id="3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90681D7E-0145-0E7C-5D32-8EEEFE0BDC26}"/>
                  </a:ext>
                </a:extLst>
              </p:cNvPr>
              <p:cNvCxnSpPr>
                <a:cxnSpLocks/>
                <a:stCxn id="35" idx="3"/>
                <a:endCxn id="3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04E3BA9-D7AE-FD54-8607-FD27AC8770B3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BD35E67-8B95-DA59-950C-61E292E268B4}"/>
                  </a:ext>
                </a:extLst>
              </p:cNvPr>
              <p:cNvCxnSpPr>
                <a:cxnSpLocks/>
                <a:stCxn id="21" idx="2"/>
                <a:endCxn id="3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0485923-631D-C653-3A88-EEC513E04CA2}"/>
                  </a:ext>
                </a:extLst>
              </p:cNvPr>
              <p:cNvCxnSpPr>
                <a:cxnSpLocks/>
                <a:stCxn id="22" idx="0"/>
                <a:endCxn id="3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968A7BE-0661-E497-5439-23279B20D37A}"/>
                  </a:ext>
                </a:extLst>
              </p:cNvPr>
              <p:cNvCxnSpPr>
                <a:cxnSpLocks/>
                <a:stCxn id="31" idx="3"/>
                <a:endCxn id="3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32B6335-C7B7-846B-A3B6-83F7E20FAD58}"/>
                  </a:ext>
                </a:extLst>
              </p:cNvPr>
              <p:cNvCxnSpPr>
                <a:cxnSpLocks/>
                <a:stCxn id="20" idx="6"/>
                <a:endCxn id="3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D91B907-CEA4-8CFC-886C-8F9C0AE913B1}"/>
                  </a:ext>
                </a:extLst>
              </p:cNvPr>
              <p:cNvCxnSpPr>
                <a:cxnSpLocks/>
                <a:stCxn id="20" idx="7"/>
                <a:endCxn id="3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0F188F92-163A-CD72-3EE6-B5B45C68B160}"/>
                  </a:ext>
                </a:extLst>
              </p:cNvPr>
              <p:cNvCxnSpPr>
                <a:cxnSpLocks/>
                <a:stCxn id="34" idx="5"/>
                <a:endCxn id="3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DFC6DEE-408C-7F42-BFD8-950B0A91588F}"/>
                  </a:ext>
                </a:extLst>
              </p:cNvPr>
              <p:cNvCxnSpPr>
                <a:cxnSpLocks/>
                <a:stCxn id="17" idx="4"/>
                <a:endCxn id="3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EF31F52-2602-794E-1062-039F52CD9CFD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3978000" y="2610000"/>
            <a:chExt cx="540000" cy="540000"/>
          </a:xfrm>
        </p:grpSpPr>
        <p:grpSp>
          <p:nvGrpSpPr>
            <p:cNvPr id="57" name="Grupo 58">
              <a:extLst>
                <a:ext uri="{FF2B5EF4-FFF2-40B4-BE49-F238E27FC236}">
                  <a16:creationId xmlns:a16="http://schemas.microsoft.com/office/drawing/2014/main" id="{611A1EE5-739F-31E9-69F8-BA89A75E40CA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0C3B42CD-2C11-FFA8-EA0E-09552CE96697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Gráfico 61" descr="Monitor with solid fill">
                <a:extLst>
                  <a:ext uri="{FF2B5EF4-FFF2-40B4-BE49-F238E27FC236}">
                    <a16:creationId xmlns:a16="http://schemas.microsoft.com/office/drawing/2014/main" id="{DB53041E-80E3-B2A4-72A5-14F3CCEAC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8" name="Graphic 57" descr="Single gear with solid fill">
              <a:extLst>
                <a:ext uri="{FF2B5EF4-FFF2-40B4-BE49-F238E27FC236}">
                  <a16:creationId xmlns:a16="http://schemas.microsoft.com/office/drawing/2014/main" id="{F7A9BBD0-9BA5-9BE0-C296-1F0D665C6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CD27F549-3D0E-54F3-6D48-E593F78A2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60" name="Graphic 59" descr="Single gear with solid fill">
              <a:extLst>
                <a:ext uri="{FF2B5EF4-FFF2-40B4-BE49-F238E27FC236}">
                  <a16:creationId xmlns:a16="http://schemas.microsoft.com/office/drawing/2014/main" id="{7DF8BA13-43A4-6A21-124F-A76225AD3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DE70174-53F4-4839-B060-5CD286491827}"/>
              </a:ext>
            </a:extLst>
          </p:cNvPr>
          <p:cNvGrpSpPr/>
          <p:nvPr/>
        </p:nvGrpSpPr>
        <p:grpSpPr>
          <a:xfrm>
            <a:off x="10080000" y="6156000"/>
            <a:ext cx="540000" cy="540000"/>
            <a:chOff x="10080000" y="6156000"/>
            <a:chExt cx="540000" cy="540000"/>
          </a:xfrm>
        </p:grpSpPr>
        <p:sp>
          <p:nvSpPr>
            <p:cNvPr id="1024" name="Elipse 48">
              <a:extLst>
                <a:ext uri="{FF2B5EF4-FFF2-40B4-BE49-F238E27FC236}">
                  <a16:creationId xmlns:a16="http://schemas.microsoft.com/office/drawing/2014/main" id="{115723A6-5F46-37E9-158B-D1BFB46A640C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5" name="Graphic 1024" descr="Play outline">
              <a:extLst>
                <a:ext uri="{FF2B5EF4-FFF2-40B4-BE49-F238E27FC236}">
                  <a16:creationId xmlns:a16="http://schemas.microsoft.com/office/drawing/2014/main" id="{C0EB87B8-696F-8B18-915B-1D857591F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657403CA-3273-1A48-61AC-876D87B4E9AA}"/>
              </a:ext>
            </a:extLst>
          </p:cNvPr>
          <p:cNvGrpSpPr/>
          <p:nvPr/>
        </p:nvGrpSpPr>
        <p:grpSpPr>
          <a:xfrm>
            <a:off x="8280000" y="6192000"/>
            <a:ext cx="540000" cy="540000"/>
            <a:chOff x="7968411" y="4505000"/>
            <a:chExt cx="540000" cy="540000"/>
          </a:xfrm>
        </p:grpSpPr>
        <p:sp>
          <p:nvSpPr>
            <p:cNvPr id="1027" name="Elipse 48">
              <a:extLst>
                <a:ext uri="{FF2B5EF4-FFF2-40B4-BE49-F238E27FC236}">
                  <a16:creationId xmlns:a16="http://schemas.microsoft.com/office/drawing/2014/main" id="{6961C0C3-68CC-DDB5-5E39-2EE254FB8705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28" name="Group 1027">
              <a:extLst>
                <a:ext uri="{FF2B5EF4-FFF2-40B4-BE49-F238E27FC236}">
                  <a16:creationId xmlns:a16="http://schemas.microsoft.com/office/drawing/2014/main" id="{EF5234D1-8B70-66AF-BD6E-68C431394FFD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29" name="Rectangle 1028">
                <a:extLst>
                  <a:ext uri="{FF2B5EF4-FFF2-40B4-BE49-F238E27FC236}">
                    <a16:creationId xmlns:a16="http://schemas.microsoft.com/office/drawing/2014/main" id="{1AB9C991-824A-41AC-A7CE-598F92812E68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0" name="Straight Arrow Connector 1029">
                <a:extLst>
                  <a:ext uri="{FF2B5EF4-FFF2-40B4-BE49-F238E27FC236}">
                    <a16:creationId xmlns:a16="http://schemas.microsoft.com/office/drawing/2014/main" id="{A1B0F197-8DB7-2EC9-0698-7DBF54EAB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57943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600CE-B766-8E1E-6E83-8C62C3F4E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0E328D59-95DF-6133-C6A1-9C21B7F8B1D9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30D9C8D5-F507-4100-EC30-0E4B1861A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61DE85-F7F4-83F6-4639-7F17B6EE701C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0D9BB9-E4A8-880E-24F1-C7B00E6C8165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10080000" y="6155153"/>
            <a:chExt cx="540000" cy="540000"/>
          </a:xfrm>
        </p:grpSpPr>
        <p:sp>
          <p:nvSpPr>
            <p:cNvPr id="10" name="Elipse 48">
              <a:extLst>
                <a:ext uri="{FF2B5EF4-FFF2-40B4-BE49-F238E27FC236}">
                  <a16:creationId xmlns:a16="http://schemas.microsoft.com/office/drawing/2014/main" id="{929B5A76-732D-ADB9-35C5-60D157A3933D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89E24D1-FCD3-5B55-2CEF-85DCC5D5D32A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FFD4068-9823-EF89-8D34-DA7D390CC044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1909F0F-DAC2-24FA-2DBB-A41A77947105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72F9C58-9B3D-47C4-8AED-B0E1AB8AC8AC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498B6AC-573D-342A-245E-322C69A44E59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D35C30F-AFD9-DFEA-8D79-2E468FE1EC40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41AC5B9-486C-304A-EFBB-957B2E3BBB56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F553122-1F7E-F362-05ED-453B30F6A6A0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303DB23-692E-D403-C66E-D6C7ADEB2D50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E29A1AE-96C3-C7EF-788B-85255423A516}"/>
                  </a:ext>
                </a:extLst>
              </p:cNvPr>
              <p:cNvCxnSpPr>
                <a:stCxn id="14" idx="6"/>
                <a:endCxn id="1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9A908BD-3095-924D-81D8-85C558526FA5}"/>
                  </a:ext>
                </a:extLst>
              </p:cNvPr>
              <p:cNvCxnSpPr>
                <a:cxnSpLocks/>
                <a:stCxn id="14" idx="2"/>
                <a:endCxn id="1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B5DE6BB-05F5-F616-7EED-E718F5007B82}"/>
                  </a:ext>
                </a:extLst>
              </p:cNvPr>
              <p:cNvCxnSpPr>
                <a:cxnSpLocks/>
                <a:stCxn id="16" idx="5"/>
                <a:endCxn id="1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D67349C-E367-87EC-8271-739E0D644A88}"/>
                  </a:ext>
                </a:extLst>
              </p:cNvPr>
              <p:cNvCxnSpPr>
                <a:cxnSpLocks/>
                <a:stCxn id="21" idx="7"/>
                <a:endCxn id="1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D5B0474-2140-D16B-D044-06958C212823}"/>
                  </a:ext>
                </a:extLst>
              </p:cNvPr>
              <p:cNvCxnSpPr>
                <a:cxnSpLocks/>
                <a:stCxn id="21" idx="3"/>
                <a:endCxn id="2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05E5327-05FD-56C9-30CF-2369F51D375F}"/>
                  </a:ext>
                </a:extLst>
              </p:cNvPr>
              <p:cNvCxnSpPr>
                <a:cxnSpLocks/>
                <a:stCxn id="17" idx="3"/>
                <a:endCxn id="1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C39B312-7B4B-D90E-BCBB-6E74C4141B6D}"/>
                  </a:ext>
                </a:extLst>
              </p:cNvPr>
              <p:cNvCxnSpPr>
                <a:cxnSpLocks/>
                <a:stCxn id="19" idx="4"/>
                <a:endCxn id="2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63AAB7C-BADB-5531-D57E-75CC1776A72A}"/>
                  </a:ext>
                </a:extLst>
              </p:cNvPr>
              <p:cNvCxnSpPr>
                <a:cxnSpLocks/>
                <a:stCxn id="20" idx="5"/>
                <a:endCxn id="2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8F7C931-8AC6-CA67-F119-CDD5CB082D35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94BB70D-5294-70D5-5A32-3FA214A9009B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52146B4-2D21-7664-74FD-5A21B4050006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3BF24B4-F0E1-23AC-E3CA-005D5EC57294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80CC4A6-8537-FE5C-7FEE-D483202B15CD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536FA5D-AEBA-B4D1-6365-1DC870127060}"/>
                  </a:ext>
                </a:extLst>
              </p:cNvPr>
              <p:cNvCxnSpPr>
                <a:cxnSpLocks/>
                <a:stCxn id="31" idx="2"/>
                <a:endCxn id="1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B5FC78F-6071-5B90-3EE8-FECB61E917D6}"/>
                  </a:ext>
                </a:extLst>
              </p:cNvPr>
              <p:cNvCxnSpPr>
                <a:cxnSpLocks/>
                <a:stCxn id="14" idx="4"/>
                <a:endCxn id="3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D3F421F-EFF1-4621-D311-E0678D1782E6}"/>
                  </a:ext>
                </a:extLst>
              </p:cNvPr>
              <p:cNvCxnSpPr>
                <a:cxnSpLocks/>
                <a:stCxn id="16" idx="3"/>
                <a:endCxn id="3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A830B30-40DC-0D7E-E4B8-FF38DB82CD72}"/>
                  </a:ext>
                </a:extLst>
              </p:cNvPr>
              <p:cNvCxnSpPr>
                <a:cxnSpLocks/>
                <a:stCxn id="35" idx="2"/>
                <a:endCxn id="3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731202A-2CBF-98CD-3FE4-349D6623A6EA}"/>
                  </a:ext>
                </a:extLst>
              </p:cNvPr>
              <p:cNvCxnSpPr>
                <a:cxnSpLocks/>
                <a:stCxn id="18" idx="2"/>
                <a:endCxn id="3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3BBCC02-DF3E-9AFF-B3B6-4530CF1C0003}"/>
                  </a:ext>
                </a:extLst>
              </p:cNvPr>
              <p:cNvCxnSpPr>
                <a:cxnSpLocks/>
                <a:stCxn id="16" idx="4"/>
                <a:endCxn id="3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A8209C2-6226-79B6-8401-1F3DAD49E827}"/>
                  </a:ext>
                </a:extLst>
              </p:cNvPr>
              <p:cNvCxnSpPr>
                <a:cxnSpLocks/>
                <a:stCxn id="32" idx="2"/>
                <a:endCxn id="3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7524E75-7CF4-6653-07E5-B08AE052EB83}"/>
                  </a:ext>
                </a:extLst>
              </p:cNvPr>
              <p:cNvCxnSpPr>
                <a:cxnSpLocks/>
                <a:stCxn id="34" idx="2"/>
                <a:endCxn id="1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8E30216-81D0-1F3C-F119-F0770F3F0E61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F0183DC-203F-C393-DD27-E13E4DA87F0D}"/>
                  </a:ext>
                </a:extLst>
              </p:cNvPr>
              <p:cNvCxnSpPr>
                <a:cxnSpLocks/>
                <a:stCxn id="35" idx="1"/>
                <a:endCxn id="3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58289CF-B049-9E42-CAED-7FECD046065B}"/>
                  </a:ext>
                </a:extLst>
              </p:cNvPr>
              <p:cNvCxnSpPr>
                <a:cxnSpLocks/>
                <a:stCxn id="21" idx="1"/>
                <a:endCxn id="3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D49BF31-4561-E3E1-5553-C35647E3FA76}"/>
                  </a:ext>
                </a:extLst>
              </p:cNvPr>
              <p:cNvCxnSpPr>
                <a:cxnSpLocks/>
                <a:stCxn id="35" idx="3"/>
                <a:endCxn id="3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416DE3-13AD-5933-A303-0037D147E643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543EAB2-626F-F440-BD62-25BA694608E0}"/>
                  </a:ext>
                </a:extLst>
              </p:cNvPr>
              <p:cNvCxnSpPr>
                <a:cxnSpLocks/>
                <a:stCxn id="21" idx="2"/>
                <a:endCxn id="3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C85E2BA-04F7-0431-6BE3-D88338FC43A7}"/>
                  </a:ext>
                </a:extLst>
              </p:cNvPr>
              <p:cNvCxnSpPr>
                <a:cxnSpLocks/>
                <a:stCxn id="22" idx="0"/>
                <a:endCxn id="3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431DA65-FD33-6FDD-08A0-719F8BE8A469}"/>
                  </a:ext>
                </a:extLst>
              </p:cNvPr>
              <p:cNvCxnSpPr>
                <a:cxnSpLocks/>
                <a:stCxn id="31" idx="3"/>
                <a:endCxn id="3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5E4BBF9-D63A-2985-4046-32639F4429F3}"/>
                  </a:ext>
                </a:extLst>
              </p:cNvPr>
              <p:cNvCxnSpPr>
                <a:cxnSpLocks/>
                <a:stCxn id="20" idx="6"/>
                <a:endCxn id="3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A3E1186-FD65-626B-9D0A-7AB02A27DE30}"/>
                  </a:ext>
                </a:extLst>
              </p:cNvPr>
              <p:cNvCxnSpPr>
                <a:cxnSpLocks/>
                <a:stCxn id="20" idx="7"/>
                <a:endCxn id="3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9F82B2F-2E61-9E98-79C2-12075C9075B3}"/>
                  </a:ext>
                </a:extLst>
              </p:cNvPr>
              <p:cNvCxnSpPr>
                <a:cxnSpLocks/>
                <a:stCxn id="34" idx="5"/>
                <a:endCxn id="3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7D2CE8D-B287-51EC-B089-406AECC49689}"/>
                  </a:ext>
                </a:extLst>
              </p:cNvPr>
              <p:cNvCxnSpPr>
                <a:cxnSpLocks/>
                <a:stCxn id="17" idx="4"/>
                <a:endCxn id="3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9FA4BF5-3C43-9A95-31D1-745584CAEC3F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3978000" y="2610000"/>
            <a:chExt cx="540000" cy="540000"/>
          </a:xfrm>
        </p:grpSpPr>
        <p:grpSp>
          <p:nvGrpSpPr>
            <p:cNvPr id="57" name="Grupo 58">
              <a:extLst>
                <a:ext uri="{FF2B5EF4-FFF2-40B4-BE49-F238E27FC236}">
                  <a16:creationId xmlns:a16="http://schemas.microsoft.com/office/drawing/2014/main" id="{40940D41-DEB8-A37A-E414-0166990E5B58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13F1654F-1DA4-E845-474A-18961E664853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Gráfico 61" descr="Monitor with solid fill">
                <a:extLst>
                  <a:ext uri="{FF2B5EF4-FFF2-40B4-BE49-F238E27FC236}">
                    <a16:creationId xmlns:a16="http://schemas.microsoft.com/office/drawing/2014/main" id="{7B0903B9-9067-A990-CB67-10BFAE27F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8" name="Graphic 57" descr="Single gear with solid fill">
              <a:extLst>
                <a:ext uri="{FF2B5EF4-FFF2-40B4-BE49-F238E27FC236}">
                  <a16:creationId xmlns:a16="http://schemas.microsoft.com/office/drawing/2014/main" id="{1FC8F2BA-AA2D-6457-802B-2D30076D8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C61829C7-4A86-E35D-001C-AE29522B1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60" name="Graphic 59" descr="Single gear with solid fill">
              <a:extLst>
                <a:ext uri="{FF2B5EF4-FFF2-40B4-BE49-F238E27FC236}">
                  <a16:creationId xmlns:a16="http://schemas.microsoft.com/office/drawing/2014/main" id="{5DB84330-8783-0326-9799-6C50F2F72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BD7F3D9F-3EFB-07D3-604A-2ED43A085FFE}"/>
              </a:ext>
            </a:extLst>
          </p:cNvPr>
          <p:cNvGrpSpPr/>
          <p:nvPr/>
        </p:nvGrpSpPr>
        <p:grpSpPr>
          <a:xfrm>
            <a:off x="10080000" y="6156000"/>
            <a:ext cx="540000" cy="540000"/>
            <a:chOff x="10080000" y="6156000"/>
            <a:chExt cx="540000" cy="540000"/>
          </a:xfrm>
        </p:grpSpPr>
        <p:sp>
          <p:nvSpPr>
            <p:cNvPr id="63" name="Elipse 48">
              <a:extLst>
                <a:ext uri="{FF2B5EF4-FFF2-40B4-BE49-F238E27FC236}">
                  <a16:creationId xmlns:a16="http://schemas.microsoft.com/office/drawing/2014/main" id="{B5771117-DC57-928C-39B8-8E3CCA0C1E6B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5" name="Graphic 1024" descr="Play outline">
              <a:extLst>
                <a:ext uri="{FF2B5EF4-FFF2-40B4-BE49-F238E27FC236}">
                  <a16:creationId xmlns:a16="http://schemas.microsoft.com/office/drawing/2014/main" id="{3557466A-10C4-3D6B-D589-3E84351A0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A8A3FA72-2EEE-4013-A27A-2EDEFE4FDE47}"/>
              </a:ext>
            </a:extLst>
          </p:cNvPr>
          <p:cNvGrpSpPr/>
          <p:nvPr/>
        </p:nvGrpSpPr>
        <p:grpSpPr>
          <a:xfrm>
            <a:off x="8280000" y="6192000"/>
            <a:ext cx="540000" cy="540000"/>
            <a:chOff x="7968411" y="4505000"/>
            <a:chExt cx="540000" cy="540000"/>
          </a:xfrm>
        </p:grpSpPr>
        <p:sp>
          <p:nvSpPr>
            <p:cNvPr id="1028" name="Elipse 48">
              <a:extLst>
                <a:ext uri="{FF2B5EF4-FFF2-40B4-BE49-F238E27FC236}">
                  <a16:creationId xmlns:a16="http://schemas.microsoft.com/office/drawing/2014/main" id="{965DD165-1813-E924-4AB1-4EB85A824AA7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169E0E4B-4F84-EC2E-D969-5855FCCF52AB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C50327B3-6D13-F01C-4D05-E1B9948FAE47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Arrow Connector 1031">
                <a:extLst>
                  <a:ext uri="{FF2B5EF4-FFF2-40B4-BE49-F238E27FC236}">
                    <a16:creationId xmlns:a16="http://schemas.microsoft.com/office/drawing/2014/main" id="{3F7FBC74-9139-046F-F0B3-0C2DB25BE5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93" name="Online Media 1092" title="Simulations of ventricular blood flow using the moving mesh method - ANSYS Tutorial">
            <a:hlinkClick r:id="" action="ppaction://media"/>
            <a:extLst>
              <a:ext uri="{FF2B5EF4-FFF2-40B4-BE49-F238E27FC236}">
                <a16:creationId xmlns:a16="http://schemas.microsoft.com/office/drawing/2014/main" id="{A7A3D5C2-EF91-14CC-5D3E-B314B49AD58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0"/>
          <a:stretch>
            <a:fillRect/>
          </a:stretch>
        </p:blipFill>
        <p:spPr>
          <a:xfrm>
            <a:off x="5054106" y="210389"/>
            <a:ext cx="5657437" cy="3193953"/>
          </a:xfrm>
          <a:prstGeom prst="roundRect">
            <a:avLst/>
          </a:prstGeom>
        </p:spPr>
      </p:pic>
      <p:sp>
        <p:nvSpPr>
          <p:cNvPr id="1094" name="TextBox 1093">
            <a:extLst>
              <a:ext uri="{FF2B5EF4-FFF2-40B4-BE49-F238E27FC236}">
                <a16:creationId xmlns:a16="http://schemas.microsoft.com/office/drawing/2014/main" id="{3EE77D97-79C1-8A3B-D11C-48A170AD6ABA}"/>
              </a:ext>
            </a:extLst>
          </p:cNvPr>
          <p:cNvSpPr txBox="1"/>
          <p:nvPr/>
        </p:nvSpPr>
        <p:spPr>
          <a:xfrm>
            <a:off x="698846" y="3526830"/>
            <a:ext cx="325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Prof. Michael </a:t>
            </a:r>
            <a:r>
              <a:rPr lang="en-US" sz="2400" dirty="0" err="1"/>
              <a:t>Neidlin</a:t>
            </a:r>
            <a:endParaRPr lang="en-US" sz="2400" dirty="0"/>
          </a:p>
        </p:txBody>
      </p:sp>
      <p:pic>
        <p:nvPicPr>
          <p:cNvPr id="1095" name="Picture 2" descr="Michael NEIDLIN | Senior Researcher | Dr. | RWTH Aachen University, Aachen  | Department of Cardiovascular Engineering | Research profile">
            <a:extLst>
              <a:ext uri="{FF2B5EF4-FFF2-40B4-BE49-F238E27FC236}">
                <a16:creationId xmlns:a16="http://schemas.microsoft.com/office/drawing/2014/main" id="{74B76488-3C1D-AAB3-A595-DC07975E2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52" y="881349"/>
            <a:ext cx="2517507" cy="251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6" descr="RWTH Aachen - Präsentation auf KOMMUNALtopinform">
            <a:extLst>
              <a:ext uri="{FF2B5EF4-FFF2-40B4-BE49-F238E27FC236}">
                <a16:creationId xmlns:a16="http://schemas.microsoft.com/office/drawing/2014/main" id="{BC47E205-5A73-E8F5-3207-CB115505D0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3" b="22997"/>
          <a:stretch/>
        </p:blipFill>
        <p:spPr bwMode="auto">
          <a:xfrm>
            <a:off x="653674" y="3999700"/>
            <a:ext cx="3349659" cy="115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8" name="Picture 8" descr="Youtube Logo Hd PNG Transparent Images Free Download | Vector Files |  Pngtree">
            <a:extLst>
              <a:ext uri="{FF2B5EF4-FFF2-40B4-BE49-F238E27FC236}">
                <a16:creationId xmlns:a16="http://schemas.microsoft.com/office/drawing/2014/main" id="{A697CFA6-52FB-5F78-CB34-250ED38F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60" y="3595434"/>
            <a:ext cx="739994" cy="49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0" name="TextBox 1099">
            <a:extLst>
              <a:ext uri="{FF2B5EF4-FFF2-40B4-BE49-F238E27FC236}">
                <a16:creationId xmlns:a16="http://schemas.microsoft.com/office/drawing/2014/main" id="{17B4ED5C-C88E-E619-EEB6-3BD05998E280}"/>
              </a:ext>
            </a:extLst>
          </p:cNvPr>
          <p:cNvSpPr txBox="1"/>
          <p:nvPr/>
        </p:nvSpPr>
        <p:spPr>
          <a:xfrm>
            <a:off x="6016601" y="4289240"/>
            <a:ext cx="57723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gency FB" panose="020B0503020202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https://github.com/mneidlin/movingmesh</a:t>
            </a:r>
            <a:r>
              <a:rPr lang="en-US" sz="2400" dirty="0">
                <a:latin typeface="Agency FB" panose="020B0503020202020204" pitchFamily="34" charset="0"/>
              </a:rPr>
              <a:t> 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1101" name="Picture 10" descr="Github Logo - Free social media icons">
            <a:extLst>
              <a:ext uri="{FF2B5EF4-FFF2-40B4-BE49-F238E27FC236}">
                <a16:creationId xmlns:a16="http://schemas.microsoft.com/office/drawing/2014/main" id="{60518FA1-FC80-3312-C16B-9DCC9DC97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517" y="4229923"/>
            <a:ext cx="586679" cy="58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2" name="TextBox 1101">
            <a:extLst>
              <a:ext uri="{FF2B5EF4-FFF2-40B4-BE49-F238E27FC236}">
                <a16:creationId xmlns:a16="http://schemas.microsoft.com/office/drawing/2014/main" id="{D1035F55-5E23-4968-096F-1A8F65BBFCFE}"/>
              </a:ext>
            </a:extLst>
          </p:cNvPr>
          <p:cNvSpPr txBox="1"/>
          <p:nvPr/>
        </p:nvSpPr>
        <p:spPr>
          <a:xfrm>
            <a:off x="6016600" y="3630866"/>
            <a:ext cx="57723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gency FB" panose="020B0503020202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https://youtu.be/C1O20YvkCJs</a:t>
            </a:r>
            <a:r>
              <a:rPr lang="en-US" sz="2400" dirty="0">
                <a:latin typeface="Agency FB" panose="020B0503020202020204" pitchFamily="34" charset="0"/>
              </a:rPr>
              <a:t> </a:t>
            </a:r>
            <a:endParaRPr lang="en-US" dirty="0">
              <a:latin typeface="Agency FB" panose="020B0503020202020204" pitchFamily="34" charset="0"/>
            </a:endParaRPr>
          </a:p>
        </p:txBody>
      </p:sp>
      <p:sp>
        <p:nvSpPr>
          <p:cNvPr id="1103" name="TextBox 1102">
            <a:extLst>
              <a:ext uri="{FF2B5EF4-FFF2-40B4-BE49-F238E27FC236}">
                <a16:creationId xmlns:a16="http://schemas.microsoft.com/office/drawing/2014/main" id="{22F8399F-BA07-1265-A77B-249615AA9978}"/>
              </a:ext>
            </a:extLst>
          </p:cNvPr>
          <p:cNvSpPr txBox="1"/>
          <p:nvPr/>
        </p:nvSpPr>
        <p:spPr>
          <a:xfrm>
            <a:off x="6016600" y="4845466"/>
            <a:ext cx="57723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gency FB" panose="020B0503020202020204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https://doi.org/10.5281/zenodo.8233365</a:t>
            </a:r>
            <a:br>
              <a:rPr lang="en-US" sz="2400" dirty="0">
                <a:latin typeface="Agency FB" panose="020B0503020202020204" pitchFamily="34" charset="0"/>
              </a:rPr>
            </a:br>
            <a:r>
              <a:rPr lang="en-US" sz="2400" dirty="0">
                <a:latin typeface="Agency FB" panose="020B0503020202020204" pitchFamily="34" charset="0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https://doi.org/10.1002/eng2.13041</a:t>
            </a:r>
            <a:r>
              <a:rPr lang="en-US" sz="2400" dirty="0">
                <a:latin typeface="Agency FB" panose="020B0503020202020204" pitchFamily="34" charset="0"/>
              </a:rPr>
              <a:t>  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1104" name="Picture 12" descr="Web Icon Logo PNG Vector (EPS) Free Download">
            <a:extLst>
              <a:ext uri="{FF2B5EF4-FFF2-40B4-BE49-F238E27FC236}">
                <a16:creationId xmlns:a16="http://schemas.microsoft.com/office/drawing/2014/main" id="{13499E1D-1FA6-F5DE-6D6B-5B4476FB5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882" y="4949539"/>
            <a:ext cx="586679" cy="58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263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9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9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D6EE1-ADD8-ACB1-2E02-5FA2E3D4E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95BE636B-D09A-0BE7-B1F3-10D7CE9359B8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8634FD6C-2AE6-17D3-AB5D-49DAE809485B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E53FDB15-E904-1D93-6739-03A199936A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3B6235-BFA8-0B00-B7A3-33DFB0F34E47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1C8D4C-295C-BEFC-775B-FB9366E1449F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10080000" y="6155153"/>
            <a:chExt cx="540000" cy="540000"/>
          </a:xfrm>
        </p:grpSpPr>
        <p:sp>
          <p:nvSpPr>
            <p:cNvPr id="10" name="Elipse 48">
              <a:extLst>
                <a:ext uri="{FF2B5EF4-FFF2-40B4-BE49-F238E27FC236}">
                  <a16:creationId xmlns:a16="http://schemas.microsoft.com/office/drawing/2014/main" id="{B90D6AB3-F80D-8D97-74BB-3D847A6A3780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AF07215-18FF-5D37-063B-0201700AEAED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EF5EE5E-7990-DC72-9B52-2677193EA9F2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B00AD89-8C98-0FCE-3372-ABB8E21AB871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F61752B-BBC2-690E-8037-036A87CD037A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E515B47-584A-4FCB-5019-9E0CA1CF89EF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B8CFA1D-F1A0-EBCF-1460-1C32F7540334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D492AC3-4D65-03A8-7229-C3A3B6FCEAAB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8E8AE21-5404-B934-6765-9202D1A86A51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0CBB724-BEC2-7398-C344-64D42BC189B4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0D787EC-47E7-58C6-265A-97047630138E}"/>
                  </a:ext>
                </a:extLst>
              </p:cNvPr>
              <p:cNvCxnSpPr>
                <a:stCxn id="14" idx="6"/>
                <a:endCxn id="1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6F8D66A-61D5-1EFA-3137-2738EB25C2FB}"/>
                  </a:ext>
                </a:extLst>
              </p:cNvPr>
              <p:cNvCxnSpPr>
                <a:cxnSpLocks/>
                <a:stCxn id="14" idx="2"/>
                <a:endCxn id="1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AED2B99-1FFA-3BBB-B11F-FBE282D43BD7}"/>
                  </a:ext>
                </a:extLst>
              </p:cNvPr>
              <p:cNvCxnSpPr>
                <a:cxnSpLocks/>
                <a:stCxn id="16" idx="5"/>
                <a:endCxn id="1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3D9E454-AEF4-D739-D430-ED705BFE989D}"/>
                  </a:ext>
                </a:extLst>
              </p:cNvPr>
              <p:cNvCxnSpPr>
                <a:cxnSpLocks/>
                <a:stCxn id="21" idx="7"/>
                <a:endCxn id="1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873C921-59CE-6D5A-2FE7-D06D08F4C76D}"/>
                  </a:ext>
                </a:extLst>
              </p:cNvPr>
              <p:cNvCxnSpPr>
                <a:cxnSpLocks/>
                <a:stCxn id="21" idx="3"/>
                <a:endCxn id="2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E22ACF0-3E6F-BCF4-B976-AA56CE26A479}"/>
                  </a:ext>
                </a:extLst>
              </p:cNvPr>
              <p:cNvCxnSpPr>
                <a:cxnSpLocks/>
                <a:stCxn id="17" idx="3"/>
                <a:endCxn id="1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58C25AF-294F-C46D-5A2B-B099B5BCF81A}"/>
                  </a:ext>
                </a:extLst>
              </p:cNvPr>
              <p:cNvCxnSpPr>
                <a:cxnSpLocks/>
                <a:stCxn id="19" idx="4"/>
                <a:endCxn id="2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5E2D9DA-AB75-B3C7-CC8F-F04407EED287}"/>
                  </a:ext>
                </a:extLst>
              </p:cNvPr>
              <p:cNvCxnSpPr>
                <a:cxnSpLocks/>
                <a:stCxn id="20" idx="5"/>
                <a:endCxn id="2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EB6F94B-8A6B-479B-D87A-D7E02506720A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F9C0586-B44E-8401-5C69-8E463A3E743E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94E683B-C394-6983-C0B7-82099E02C563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64BAA4-FB52-B3D1-609C-70A20CB71F88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A872238-C919-DF04-E11F-55E296B90C72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16A949A-33B9-64E9-9BB4-1282348980A0}"/>
                  </a:ext>
                </a:extLst>
              </p:cNvPr>
              <p:cNvCxnSpPr>
                <a:cxnSpLocks/>
                <a:stCxn id="31" idx="2"/>
                <a:endCxn id="1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10DE230-24BE-0AEA-5A1E-1CCB1EA6B353}"/>
                  </a:ext>
                </a:extLst>
              </p:cNvPr>
              <p:cNvCxnSpPr>
                <a:cxnSpLocks/>
                <a:stCxn id="14" idx="4"/>
                <a:endCxn id="3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BAD629E-BE2C-1828-3F10-BFBB88E5E644}"/>
                  </a:ext>
                </a:extLst>
              </p:cNvPr>
              <p:cNvCxnSpPr>
                <a:cxnSpLocks/>
                <a:stCxn id="16" idx="3"/>
                <a:endCxn id="3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B2BF25A-C498-C9D3-0996-8F9C250CF86F}"/>
                  </a:ext>
                </a:extLst>
              </p:cNvPr>
              <p:cNvCxnSpPr>
                <a:cxnSpLocks/>
                <a:stCxn id="35" idx="2"/>
                <a:endCxn id="3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D40CFFB-7821-F783-02A2-D0CC9F9B9DE8}"/>
                  </a:ext>
                </a:extLst>
              </p:cNvPr>
              <p:cNvCxnSpPr>
                <a:cxnSpLocks/>
                <a:stCxn id="18" idx="2"/>
                <a:endCxn id="3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2B64D1C-FC85-4E33-6D5D-8C5ACBF7AE08}"/>
                  </a:ext>
                </a:extLst>
              </p:cNvPr>
              <p:cNvCxnSpPr>
                <a:cxnSpLocks/>
                <a:stCxn id="16" idx="4"/>
                <a:endCxn id="3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5DA4E19-60AC-77B4-69BE-76B2BB7CE093}"/>
                  </a:ext>
                </a:extLst>
              </p:cNvPr>
              <p:cNvCxnSpPr>
                <a:cxnSpLocks/>
                <a:stCxn id="32" idx="2"/>
                <a:endCxn id="3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3B27E5E-AB0A-5BFB-18B3-31C06377FB9D}"/>
                  </a:ext>
                </a:extLst>
              </p:cNvPr>
              <p:cNvCxnSpPr>
                <a:cxnSpLocks/>
                <a:stCxn id="34" idx="2"/>
                <a:endCxn id="1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3D68145-F4BE-E6D7-E7E3-2F64E89F0ECE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837E06A-8FBF-28BC-3657-C8DB884D3B15}"/>
                  </a:ext>
                </a:extLst>
              </p:cNvPr>
              <p:cNvCxnSpPr>
                <a:cxnSpLocks/>
                <a:stCxn id="35" idx="1"/>
                <a:endCxn id="3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01873CC-77F1-6DB9-3993-E966CBF06777}"/>
                  </a:ext>
                </a:extLst>
              </p:cNvPr>
              <p:cNvCxnSpPr>
                <a:cxnSpLocks/>
                <a:stCxn id="21" idx="1"/>
                <a:endCxn id="3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B3BBA6F-4EB7-F046-7FF5-463808EE40AA}"/>
                  </a:ext>
                </a:extLst>
              </p:cNvPr>
              <p:cNvCxnSpPr>
                <a:cxnSpLocks/>
                <a:stCxn id="35" idx="3"/>
                <a:endCxn id="3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70D1357-E52E-8242-C567-EC8907F24D2C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081CFBA-2F77-DC54-62D4-4AD08D2EA92A}"/>
                  </a:ext>
                </a:extLst>
              </p:cNvPr>
              <p:cNvCxnSpPr>
                <a:cxnSpLocks/>
                <a:stCxn id="21" idx="2"/>
                <a:endCxn id="3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CEAF737-38B2-49E0-E631-809E514AE5B7}"/>
                  </a:ext>
                </a:extLst>
              </p:cNvPr>
              <p:cNvCxnSpPr>
                <a:cxnSpLocks/>
                <a:stCxn id="22" idx="0"/>
                <a:endCxn id="3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CAC0796-7963-6CF5-834F-2BB863DB730B}"/>
                  </a:ext>
                </a:extLst>
              </p:cNvPr>
              <p:cNvCxnSpPr>
                <a:cxnSpLocks/>
                <a:stCxn id="31" idx="3"/>
                <a:endCxn id="3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4E2183E-A075-B29B-8832-922837F08E29}"/>
                  </a:ext>
                </a:extLst>
              </p:cNvPr>
              <p:cNvCxnSpPr>
                <a:cxnSpLocks/>
                <a:stCxn id="20" idx="6"/>
                <a:endCxn id="3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A2381D1-D5C4-1E0F-17D8-991EF4A3ED10}"/>
                  </a:ext>
                </a:extLst>
              </p:cNvPr>
              <p:cNvCxnSpPr>
                <a:cxnSpLocks/>
                <a:stCxn id="20" idx="7"/>
                <a:endCxn id="3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812BE05-2484-EF58-2CAD-02DD8EF85A12}"/>
                  </a:ext>
                </a:extLst>
              </p:cNvPr>
              <p:cNvCxnSpPr>
                <a:cxnSpLocks/>
                <a:stCxn id="34" idx="5"/>
                <a:endCxn id="3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6A065DC-54D2-713F-E0B4-4BBA7B956ED5}"/>
                  </a:ext>
                </a:extLst>
              </p:cNvPr>
              <p:cNvCxnSpPr>
                <a:cxnSpLocks/>
                <a:stCxn id="17" idx="4"/>
                <a:endCxn id="3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39097E7-2B60-934B-0465-95482A676F35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3978000" y="2610000"/>
            <a:chExt cx="540000" cy="540000"/>
          </a:xfrm>
        </p:grpSpPr>
        <p:grpSp>
          <p:nvGrpSpPr>
            <p:cNvPr id="57" name="Grupo 58">
              <a:extLst>
                <a:ext uri="{FF2B5EF4-FFF2-40B4-BE49-F238E27FC236}">
                  <a16:creationId xmlns:a16="http://schemas.microsoft.com/office/drawing/2014/main" id="{BE46C649-7F68-DC07-9595-AE3DD54DF604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EC494AFB-3823-8263-5BB3-F33966A0FDD4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Gráfico 61" descr="Monitor with solid fill">
                <a:extLst>
                  <a:ext uri="{FF2B5EF4-FFF2-40B4-BE49-F238E27FC236}">
                    <a16:creationId xmlns:a16="http://schemas.microsoft.com/office/drawing/2014/main" id="{6C0A06FE-A16D-20B6-19B3-459DA143F9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8" name="Graphic 57" descr="Single gear with solid fill">
              <a:extLst>
                <a:ext uri="{FF2B5EF4-FFF2-40B4-BE49-F238E27FC236}">
                  <a16:creationId xmlns:a16="http://schemas.microsoft.com/office/drawing/2014/main" id="{69CF4475-2C67-6E72-DB69-1C6F48FFD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29E460F6-6CB6-6FA5-E9C9-CC3164420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60" name="Graphic 59" descr="Single gear with solid fill">
              <a:extLst>
                <a:ext uri="{FF2B5EF4-FFF2-40B4-BE49-F238E27FC236}">
                  <a16:creationId xmlns:a16="http://schemas.microsoft.com/office/drawing/2014/main" id="{0CB43596-7944-8CC7-C25D-28500124E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585BB891-2DBC-B0DE-331C-57F60065D87F}"/>
              </a:ext>
            </a:extLst>
          </p:cNvPr>
          <p:cNvGrpSpPr/>
          <p:nvPr/>
        </p:nvGrpSpPr>
        <p:grpSpPr>
          <a:xfrm>
            <a:off x="10080000" y="6156000"/>
            <a:ext cx="540000" cy="540000"/>
            <a:chOff x="10080000" y="6156000"/>
            <a:chExt cx="540000" cy="540000"/>
          </a:xfrm>
        </p:grpSpPr>
        <p:sp>
          <p:nvSpPr>
            <p:cNvPr id="63" name="Elipse 48">
              <a:extLst>
                <a:ext uri="{FF2B5EF4-FFF2-40B4-BE49-F238E27FC236}">
                  <a16:creationId xmlns:a16="http://schemas.microsoft.com/office/drawing/2014/main" id="{4FF26A4A-5984-B5D7-78AE-1919BF92AC92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5" name="Graphic 1024" descr="Play outline">
              <a:extLst>
                <a:ext uri="{FF2B5EF4-FFF2-40B4-BE49-F238E27FC236}">
                  <a16:creationId xmlns:a16="http://schemas.microsoft.com/office/drawing/2014/main" id="{0A44AF83-E302-934F-D610-C138D2977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9532F792-A5CA-31A8-76F4-3FF045B8AC60}"/>
              </a:ext>
            </a:extLst>
          </p:cNvPr>
          <p:cNvGrpSpPr/>
          <p:nvPr/>
        </p:nvGrpSpPr>
        <p:grpSpPr>
          <a:xfrm>
            <a:off x="8280000" y="6192000"/>
            <a:ext cx="540000" cy="540000"/>
            <a:chOff x="7968411" y="4505000"/>
            <a:chExt cx="540000" cy="540000"/>
          </a:xfrm>
        </p:grpSpPr>
        <p:sp>
          <p:nvSpPr>
            <p:cNvPr id="1028" name="Elipse 48">
              <a:extLst>
                <a:ext uri="{FF2B5EF4-FFF2-40B4-BE49-F238E27FC236}">
                  <a16:creationId xmlns:a16="http://schemas.microsoft.com/office/drawing/2014/main" id="{070BAECE-55A5-F406-4159-299C6CB2EF57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BBB8FB00-1AFD-C0FB-2A29-27C63A353176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0DFA5B39-FCC3-C1E0-AA0A-12E4138F5A4D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Arrow Connector 1031">
                <a:extLst>
                  <a:ext uri="{FF2B5EF4-FFF2-40B4-BE49-F238E27FC236}">
                    <a16:creationId xmlns:a16="http://schemas.microsoft.com/office/drawing/2014/main" id="{4AE4AD30-4FC3-5835-8640-450124A944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3DFECF-F41E-4574-2B46-8FBA0E229FE9}"/>
              </a:ext>
            </a:extLst>
          </p:cNvPr>
          <p:cNvSpPr txBox="1"/>
          <p:nvPr/>
        </p:nvSpPr>
        <p:spPr>
          <a:xfrm>
            <a:off x="268971" y="111858"/>
            <a:ext cx="3623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0:</a:t>
            </a:r>
            <a:r>
              <a:rPr lang="en-US" sz="3200" dirty="0">
                <a:latin typeface="+mj-lt"/>
              </a:rPr>
              <a:t> Prerequisites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A64EB-844F-3801-9458-612640B50756}"/>
              </a:ext>
            </a:extLst>
          </p:cNvPr>
          <p:cNvSpPr txBox="1"/>
          <p:nvPr/>
        </p:nvSpPr>
        <p:spPr>
          <a:xfrm>
            <a:off x="835688" y="890530"/>
            <a:ext cx="1052062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Python and Spyder: install pip, </a:t>
            </a:r>
            <a:r>
              <a:rPr lang="de-DE" sz="2400" dirty="0" err="1"/>
              <a:t>numpy</a:t>
            </a:r>
            <a:r>
              <a:rPr lang="de-DE" sz="2400" dirty="0"/>
              <a:t> </a:t>
            </a:r>
            <a:r>
              <a:rPr lang="de-DE" sz="2400" dirty="0" err="1"/>
              <a:t>wheel</a:t>
            </a:r>
            <a:r>
              <a:rPr lang="de-DE" sz="2400" dirty="0"/>
              <a:t>, </a:t>
            </a:r>
            <a:r>
              <a:rPr lang="de-DE" sz="2400" dirty="0" err="1"/>
              <a:t>matplotlib</a:t>
            </a:r>
            <a:r>
              <a:rPr lang="de-DE" sz="2400" dirty="0"/>
              <a:t>, </a:t>
            </a:r>
            <a:r>
              <a:rPr lang="de-DE" sz="2400" dirty="0" err="1"/>
              <a:t>scipy</a:t>
            </a:r>
            <a:r>
              <a:rPr lang="de-DE" sz="2400" dirty="0"/>
              <a:t>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Ansys Workbench, </a:t>
            </a:r>
            <a:r>
              <a:rPr lang="en-US" sz="2400" dirty="0" err="1"/>
              <a:t>SpaceClaim</a:t>
            </a:r>
            <a:r>
              <a:rPr lang="en-US" sz="2400" dirty="0"/>
              <a:t>, Meshing, Fluent, CFD-Post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STL files of the ventricle evolution. (Go to Geometry Preprocessing tutorial)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96FDF-9113-AB7B-DBC1-29AA35EF0AC0}"/>
              </a:ext>
            </a:extLst>
          </p:cNvPr>
          <p:cNvSpPr txBox="1"/>
          <p:nvPr/>
        </p:nvSpPr>
        <p:spPr>
          <a:xfrm>
            <a:off x="268971" y="3408751"/>
            <a:ext cx="5999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0.1:</a:t>
            </a:r>
            <a:r>
              <a:rPr lang="en-US" sz="3200" dirty="0">
                <a:latin typeface="+mj-lt"/>
              </a:rPr>
              <a:t> Load given workbench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D35C4C-DEC4-017E-2CDB-B2F26FAB7403}"/>
              </a:ext>
            </a:extLst>
          </p:cNvPr>
          <p:cNvSpPr txBox="1"/>
          <p:nvPr/>
        </p:nvSpPr>
        <p:spPr>
          <a:xfrm>
            <a:off x="835688" y="4184136"/>
            <a:ext cx="1052062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Setup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this</a:t>
            </a:r>
            <a:r>
              <a:rPr lang="es-ES" sz="2400" dirty="0"/>
              <a:t> tutorial done.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Very</a:t>
            </a:r>
            <a:r>
              <a:rPr lang="es-ES" sz="2400" dirty="0"/>
              <a:t> </a:t>
            </a:r>
            <a:r>
              <a:rPr lang="es-ES" sz="2400" dirty="0" err="1"/>
              <a:t>important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avoid</a:t>
            </a:r>
            <a:r>
              <a:rPr lang="es-ES" sz="2400" dirty="0"/>
              <a:t> negative </a:t>
            </a:r>
            <a:r>
              <a:rPr lang="es-ES" sz="2400" dirty="0" err="1"/>
              <a:t>volumes</a:t>
            </a:r>
            <a:r>
              <a:rPr lang="es-ES" sz="2400" dirty="0"/>
              <a:t> </a:t>
            </a:r>
            <a:r>
              <a:rPr lang="es-ES" sz="2400" dirty="0" err="1"/>
              <a:t>when</a:t>
            </a:r>
            <a:r>
              <a:rPr lang="es-ES" sz="2400" dirty="0"/>
              <a:t> </a:t>
            </a:r>
            <a:r>
              <a:rPr lang="es-ES" sz="2400" dirty="0" err="1"/>
              <a:t>loading</a:t>
            </a:r>
            <a:r>
              <a:rPr lang="es-ES" sz="2400" dirty="0"/>
              <a:t> </a:t>
            </a:r>
            <a:r>
              <a:rPr lang="es-ES" sz="2400" dirty="0" err="1"/>
              <a:t>mesh</a:t>
            </a:r>
            <a:r>
              <a:rPr lang="es-ES" sz="2400" dirty="0"/>
              <a:t>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30721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0508A-A720-DD3F-BAA3-2D62E5C1D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8">
            <a:extLst>
              <a:ext uri="{FF2B5EF4-FFF2-40B4-BE49-F238E27FC236}">
                <a16:creationId xmlns:a16="http://schemas.microsoft.com/office/drawing/2014/main" id="{07B4F95E-BF3E-B733-EA47-2AD5E995037A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2831AA65-4EAB-9A18-0D04-C2DD8A697986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AF6D069-9C73-8E38-5953-9C548D3E9D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92243D-83D5-EE50-7C81-CBED54245353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D44EFC9-8114-DFE0-F9D0-0E273AA6ABBD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3978000" y="2610000"/>
            <a:chExt cx="540000" cy="540000"/>
          </a:xfrm>
        </p:grpSpPr>
        <p:grpSp>
          <p:nvGrpSpPr>
            <p:cNvPr id="57" name="Grupo 58">
              <a:extLst>
                <a:ext uri="{FF2B5EF4-FFF2-40B4-BE49-F238E27FC236}">
                  <a16:creationId xmlns:a16="http://schemas.microsoft.com/office/drawing/2014/main" id="{FDE9D1F4-D418-B47B-DED7-2917E74240AC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D5D869E1-DA4A-05FF-1949-FE1337BFDF59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Gráfico 61" descr="Monitor with solid fill">
                <a:extLst>
                  <a:ext uri="{FF2B5EF4-FFF2-40B4-BE49-F238E27FC236}">
                    <a16:creationId xmlns:a16="http://schemas.microsoft.com/office/drawing/2014/main" id="{32663D9C-32C3-0192-F5B8-5AEEFE8C8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8" name="Graphic 57" descr="Single gear with solid fill">
              <a:extLst>
                <a:ext uri="{FF2B5EF4-FFF2-40B4-BE49-F238E27FC236}">
                  <a16:creationId xmlns:a16="http://schemas.microsoft.com/office/drawing/2014/main" id="{0FAC540F-BFE0-4A3C-F679-52AB269CE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5460B86D-6EF0-3015-88AA-BEAD99DAF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60" name="Graphic 59" descr="Single gear with solid fill">
              <a:extLst>
                <a:ext uri="{FF2B5EF4-FFF2-40B4-BE49-F238E27FC236}">
                  <a16:creationId xmlns:a16="http://schemas.microsoft.com/office/drawing/2014/main" id="{9F431B4F-3509-153E-FA41-E02F59DE7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BDE20C71-D8BF-1561-0158-8249138872F6}"/>
              </a:ext>
            </a:extLst>
          </p:cNvPr>
          <p:cNvGrpSpPr/>
          <p:nvPr/>
        </p:nvGrpSpPr>
        <p:grpSpPr>
          <a:xfrm>
            <a:off x="10080000" y="6156000"/>
            <a:ext cx="540000" cy="540000"/>
            <a:chOff x="10080000" y="6156000"/>
            <a:chExt cx="540000" cy="540000"/>
          </a:xfrm>
        </p:grpSpPr>
        <p:sp>
          <p:nvSpPr>
            <p:cNvPr id="63" name="Elipse 48">
              <a:extLst>
                <a:ext uri="{FF2B5EF4-FFF2-40B4-BE49-F238E27FC236}">
                  <a16:creationId xmlns:a16="http://schemas.microsoft.com/office/drawing/2014/main" id="{70EC7435-F72E-3E9E-63CF-8F626719C476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5" name="Graphic 1024" descr="Play outline">
              <a:extLst>
                <a:ext uri="{FF2B5EF4-FFF2-40B4-BE49-F238E27FC236}">
                  <a16:creationId xmlns:a16="http://schemas.microsoft.com/office/drawing/2014/main" id="{27D7C0A2-CCCB-40D1-1891-97C99523D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18079451-E219-BAFD-3DC8-C56FBA41533C}"/>
              </a:ext>
            </a:extLst>
          </p:cNvPr>
          <p:cNvGrpSpPr/>
          <p:nvPr/>
        </p:nvGrpSpPr>
        <p:grpSpPr>
          <a:xfrm>
            <a:off x="8280000" y="6192000"/>
            <a:ext cx="540000" cy="540000"/>
            <a:chOff x="7968411" y="4505000"/>
            <a:chExt cx="540000" cy="540000"/>
          </a:xfrm>
        </p:grpSpPr>
        <p:sp>
          <p:nvSpPr>
            <p:cNvPr id="1028" name="Elipse 48">
              <a:extLst>
                <a:ext uri="{FF2B5EF4-FFF2-40B4-BE49-F238E27FC236}">
                  <a16:creationId xmlns:a16="http://schemas.microsoft.com/office/drawing/2014/main" id="{D3DD0B20-BBE4-37C7-C2FC-91784F7FC595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F7E1BA11-0A73-0A7F-AF31-03F8E8598DD0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953950FE-1CD6-147F-22E5-90A6E1FF6FC0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Arrow Connector 1031">
                <a:extLst>
                  <a:ext uri="{FF2B5EF4-FFF2-40B4-BE49-F238E27FC236}">
                    <a16:creationId xmlns:a16="http://schemas.microsoft.com/office/drawing/2014/main" id="{391CA295-820E-101F-A7A4-89A878F03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CuadroTexto 5">
            <a:extLst>
              <a:ext uri="{FF2B5EF4-FFF2-40B4-BE49-F238E27FC236}">
                <a16:creationId xmlns:a16="http://schemas.microsoft.com/office/drawing/2014/main" id="{A812AF27-CD7C-8D87-BB16-399453C45432}"/>
              </a:ext>
            </a:extLst>
          </p:cNvPr>
          <p:cNvSpPr txBox="1"/>
          <p:nvPr/>
        </p:nvSpPr>
        <p:spPr>
          <a:xfrm>
            <a:off x="3906000" y="6335153"/>
            <a:ext cx="208636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Geometry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&amp; </a:t>
            </a:r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Mesh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42DDB2B-F73A-6D80-0164-46EAED81E148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B08294-B2CA-3E96-4E52-8028DD00FC3A}"/>
              </a:ext>
            </a:extLst>
          </p:cNvPr>
          <p:cNvGrpSpPr/>
          <p:nvPr/>
        </p:nvGrpSpPr>
        <p:grpSpPr>
          <a:xfrm>
            <a:off x="4680000" y="5652000"/>
            <a:ext cx="540000" cy="540000"/>
            <a:chOff x="10080000" y="6155153"/>
            <a:chExt cx="540000" cy="540000"/>
          </a:xfrm>
        </p:grpSpPr>
        <p:sp>
          <p:nvSpPr>
            <p:cNvPr id="10" name="Elipse 48">
              <a:extLst>
                <a:ext uri="{FF2B5EF4-FFF2-40B4-BE49-F238E27FC236}">
                  <a16:creationId xmlns:a16="http://schemas.microsoft.com/office/drawing/2014/main" id="{B8557AF7-2FAC-27C0-E439-D6F8FF58AF88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FED1D14-A910-EFE8-AAAB-65F5DF18FFA0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3A7B594-D846-A560-E5AF-80B7706254D9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292953B-710C-D240-9FF2-8BF6E90099B4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F81D8FC-552B-484E-A8A6-813BE6899DC0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F40BD6A-4493-E087-1D8D-6326F5053426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6358D3B-D573-9C30-438B-DD2B1BCE6E95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3629B4B-D499-6C97-C9E3-61B9F60D5CFD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481436D-8AF4-CBE7-04C8-50024E65C808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203EB58-AF8C-542B-36C1-1D04CBEF7D83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2234CAD-4EC2-117A-D103-4169F89FF81F}"/>
                  </a:ext>
                </a:extLst>
              </p:cNvPr>
              <p:cNvCxnSpPr>
                <a:stCxn id="14" idx="6"/>
                <a:endCxn id="1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125B352-7339-D0CB-0C92-FC6581C1A632}"/>
                  </a:ext>
                </a:extLst>
              </p:cNvPr>
              <p:cNvCxnSpPr>
                <a:cxnSpLocks/>
                <a:stCxn id="14" idx="2"/>
                <a:endCxn id="1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E19D103-A9EE-8438-14AD-9EC6BD7DBF46}"/>
                  </a:ext>
                </a:extLst>
              </p:cNvPr>
              <p:cNvCxnSpPr>
                <a:cxnSpLocks/>
                <a:stCxn id="16" idx="5"/>
                <a:endCxn id="1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9F0DF11-AA80-4804-9AC1-92D9BF47C346}"/>
                  </a:ext>
                </a:extLst>
              </p:cNvPr>
              <p:cNvCxnSpPr>
                <a:cxnSpLocks/>
                <a:stCxn id="21" idx="7"/>
                <a:endCxn id="1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08F703C-A0C6-CA17-17B2-D2090E6411BC}"/>
                  </a:ext>
                </a:extLst>
              </p:cNvPr>
              <p:cNvCxnSpPr>
                <a:cxnSpLocks/>
                <a:stCxn id="21" idx="3"/>
                <a:endCxn id="2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C959809-C585-1030-F85F-1F5A01478E08}"/>
                  </a:ext>
                </a:extLst>
              </p:cNvPr>
              <p:cNvCxnSpPr>
                <a:cxnSpLocks/>
                <a:stCxn id="17" idx="3"/>
                <a:endCxn id="1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DE9F64E-883E-9734-FD74-119BAA58766F}"/>
                  </a:ext>
                </a:extLst>
              </p:cNvPr>
              <p:cNvCxnSpPr>
                <a:cxnSpLocks/>
                <a:stCxn id="19" idx="4"/>
                <a:endCxn id="2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F49D701-2127-07DC-C9E9-BD84E295197C}"/>
                  </a:ext>
                </a:extLst>
              </p:cNvPr>
              <p:cNvCxnSpPr>
                <a:cxnSpLocks/>
                <a:stCxn id="20" idx="5"/>
                <a:endCxn id="2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63D40D1-165D-7E07-1860-419874E57910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903ADD1-B5BD-D664-4D80-FBF30047CB4B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96886B0-4B38-4451-BB78-291628016001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D986089-D45E-7BA2-7CFE-6C3A82454216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AF07045-EEC9-53AA-90DA-2F8EC3537292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D128442-43B4-0095-7DDD-98161DA58A21}"/>
                  </a:ext>
                </a:extLst>
              </p:cNvPr>
              <p:cNvCxnSpPr>
                <a:cxnSpLocks/>
                <a:stCxn id="31" idx="2"/>
                <a:endCxn id="1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B0E3EA1-C93F-E378-A38A-63B986FE4E17}"/>
                  </a:ext>
                </a:extLst>
              </p:cNvPr>
              <p:cNvCxnSpPr>
                <a:cxnSpLocks/>
                <a:stCxn id="14" idx="4"/>
                <a:endCxn id="3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6C8AB08-6C5D-8246-4B47-F4213B209467}"/>
                  </a:ext>
                </a:extLst>
              </p:cNvPr>
              <p:cNvCxnSpPr>
                <a:cxnSpLocks/>
                <a:stCxn id="16" idx="3"/>
                <a:endCxn id="3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8BC0B8F-42CC-C4F4-53BF-13B5F32B3D07}"/>
                  </a:ext>
                </a:extLst>
              </p:cNvPr>
              <p:cNvCxnSpPr>
                <a:cxnSpLocks/>
                <a:stCxn id="35" idx="2"/>
                <a:endCxn id="3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32F2D14-6C15-F284-ABA0-752BB34FAF9A}"/>
                  </a:ext>
                </a:extLst>
              </p:cNvPr>
              <p:cNvCxnSpPr>
                <a:cxnSpLocks/>
                <a:stCxn id="18" idx="2"/>
                <a:endCxn id="3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BECB516-A46D-B09D-12F3-54518E464CB6}"/>
                  </a:ext>
                </a:extLst>
              </p:cNvPr>
              <p:cNvCxnSpPr>
                <a:cxnSpLocks/>
                <a:stCxn id="16" idx="4"/>
                <a:endCxn id="3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0C5F5A0-B738-8CD2-594C-C43D3B2E309C}"/>
                  </a:ext>
                </a:extLst>
              </p:cNvPr>
              <p:cNvCxnSpPr>
                <a:cxnSpLocks/>
                <a:stCxn id="32" idx="2"/>
                <a:endCxn id="3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BED5495-0140-9276-F07F-67FE6177539A}"/>
                  </a:ext>
                </a:extLst>
              </p:cNvPr>
              <p:cNvCxnSpPr>
                <a:cxnSpLocks/>
                <a:stCxn id="34" idx="2"/>
                <a:endCxn id="1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5C5626E-EC16-DD7F-7393-84CF1F7BD265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2E63D37-EEBC-D86A-D588-880258BD58F0}"/>
                  </a:ext>
                </a:extLst>
              </p:cNvPr>
              <p:cNvCxnSpPr>
                <a:cxnSpLocks/>
                <a:stCxn id="35" idx="1"/>
                <a:endCxn id="3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D2A21AC-12A8-DD24-6B6C-51A90F5FB245}"/>
                  </a:ext>
                </a:extLst>
              </p:cNvPr>
              <p:cNvCxnSpPr>
                <a:cxnSpLocks/>
                <a:stCxn id="21" idx="1"/>
                <a:endCxn id="3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B41B9C9-45F1-55BA-AABA-495F3DA1D737}"/>
                  </a:ext>
                </a:extLst>
              </p:cNvPr>
              <p:cNvCxnSpPr>
                <a:cxnSpLocks/>
                <a:stCxn id="35" idx="3"/>
                <a:endCxn id="3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7AC516E-EF80-63E4-C92A-09222E7AE3BD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7971C89-3387-3401-ACBD-E24E303497B3}"/>
                  </a:ext>
                </a:extLst>
              </p:cNvPr>
              <p:cNvCxnSpPr>
                <a:cxnSpLocks/>
                <a:stCxn id="21" idx="2"/>
                <a:endCxn id="3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2929D5A-E282-49A3-5473-30639304AF6A}"/>
                  </a:ext>
                </a:extLst>
              </p:cNvPr>
              <p:cNvCxnSpPr>
                <a:cxnSpLocks/>
                <a:stCxn id="22" idx="0"/>
                <a:endCxn id="3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7B1E483D-1FCB-8B12-2B7B-2ABA58FBA84F}"/>
                  </a:ext>
                </a:extLst>
              </p:cNvPr>
              <p:cNvCxnSpPr>
                <a:cxnSpLocks/>
                <a:stCxn id="31" idx="3"/>
                <a:endCxn id="3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24FD95E-6660-9E77-6C8A-E9A75DD65968}"/>
                  </a:ext>
                </a:extLst>
              </p:cNvPr>
              <p:cNvCxnSpPr>
                <a:cxnSpLocks/>
                <a:stCxn id="20" idx="6"/>
                <a:endCxn id="3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E0A6E01-575B-B08A-D502-46177F92C19C}"/>
                  </a:ext>
                </a:extLst>
              </p:cNvPr>
              <p:cNvCxnSpPr>
                <a:cxnSpLocks/>
                <a:stCxn id="20" idx="7"/>
                <a:endCxn id="3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CBEE299-7C18-B6E4-B7FB-71C07CE3F05E}"/>
                  </a:ext>
                </a:extLst>
              </p:cNvPr>
              <p:cNvCxnSpPr>
                <a:cxnSpLocks/>
                <a:stCxn id="34" idx="5"/>
                <a:endCxn id="3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F35CD89-969A-8BA5-E3E8-4406DA56A59D}"/>
                  </a:ext>
                </a:extLst>
              </p:cNvPr>
              <p:cNvCxnSpPr>
                <a:cxnSpLocks/>
                <a:stCxn id="17" idx="4"/>
                <a:endCxn id="3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796FF30-94F4-C3D6-C911-10F1EC642F7E}"/>
              </a:ext>
            </a:extLst>
          </p:cNvPr>
          <p:cNvSpPr txBox="1"/>
          <p:nvPr/>
        </p:nvSpPr>
        <p:spPr>
          <a:xfrm>
            <a:off x="268971" y="111858"/>
            <a:ext cx="4434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1.1:</a:t>
            </a:r>
            <a:r>
              <a:rPr lang="en-US" sz="3200" dirty="0">
                <a:latin typeface="+mj-lt"/>
              </a:rPr>
              <a:t> Load Geometry </a:t>
            </a:r>
          </a:p>
        </p:txBody>
      </p:sp>
      <p:pic>
        <p:nvPicPr>
          <p:cNvPr id="6" name="Picture 5" descr="A computer screen shot of a drawing&#10;&#10;Description automatically generated">
            <a:extLst>
              <a:ext uri="{FF2B5EF4-FFF2-40B4-BE49-F238E27FC236}">
                <a16:creationId xmlns:a16="http://schemas.microsoft.com/office/drawing/2014/main" id="{290C487C-5A47-B14A-199F-02B0B05875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52"/>
          <a:stretch/>
        </p:blipFill>
        <p:spPr>
          <a:xfrm>
            <a:off x="5971368" y="553308"/>
            <a:ext cx="5755059" cy="49604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F6C5C7-FBAA-CE07-7ED5-A89777A7DA07}"/>
              </a:ext>
            </a:extLst>
          </p:cNvPr>
          <p:cNvSpPr txBox="1"/>
          <p:nvPr/>
        </p:nvSpPr>
        <p:spPr>
          <a:xfrm>
            <a:off x="567461" y="915032"/>
            <a:ext cx="483253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Reset</a:t>
            </a:r>
            <a:r>
              <a:rPr lang="es-ES" sz="2400" dirty="0"/>
              <a:t> </a:t>
            </a:r>
            <a:r>
              <a:rPr lang="es-ES" sz="2400" dirty="0" err="1"/>
              <a:t>Geometry</a:t>
            </a:r>
            <a:endParaRPr lang="es-ES" sz="24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Open </a:t>
            </a:r>
            <a:r>
              <a:rPr lang="es-ES" sz="2400" dirty="0" err="1"/>
              <a:t>SpaceClaim</a:t>
            </a:r>
            <a:endParaRPr lang="es-ES" sz="24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Load </a:t>
            </a:r>
            <a:r>
              <a:rPr lang="es-ES" sz="2400" dirty="0" err="1"/>
              <a:t>initial</a:t>
            </a:r>
            <a:r>
              <a:rPr lang="es-ES" sz="2400" dirty="0"/>
              <a:t> </a:t>
            </a:r>
            <a:r>
              <a:rPr lang="es-ES" sz="2400" dirty="0" err="1"/>
              <a:t>geometry</a:t>
            </a:r>
            <a:r>
              <a:rPr lang="es-ES" sz="2400" dirty="0"/>
              <a:t> </a:t>
            </a:r>
            <a:r>
              <a:rPr lang="es-ES" sz="2400" dirty="0" err="1"/>
              <a:t>using</a:t>
            </a:r>
            <a:r>
              <a:rPr lang="es-ES" sz="2400" dirty="0"/>
              <a:t> </a:t>
            </a:r>
            <a:r>
              <a:rPr lang="es-ES" sz="2400" dirty="0" err="1"/>
              <a:t>Assembly</a:t>
            </a:r>
            <a:r>
              <a:rPr lang="es-ES" sz="2400" dirty="0"/>
              <a:t> </a:t>
            </a:r>
            <a:r>
              <a:rPr lang="es-ES" sz="2400" dirty="0">
                <a:sym typeface="Wingdings" panose="05000000000000000000" pitchFamily="2" charset="2"/>
              </a:rPr>
              <a:t></a:t>
            </a:r>
            <a:r>
              <a:rPr lang="es-ES" sz="2400" dirty="0"/>
              <a:t> File </a:t>
            </a:r>
            <a:r>
              <a:rPr lang="es-ES" sz="2400" dirty="0">
                <a:sym typeface="Wingdings" panose="05000000000000000000" pitchFamily="2" charset="2"/>
              </a:rPr>
              <a:t></a:t>
            </a:r>
            <a:r>
              <a:rPr lang="es-ES" sz="2400" dirty="0"/>
              <a:t> ventricle_0.stl</a:t>
            </a:r>
            <a:endParaRPr lang="de-DE" sz="24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Make sure you set the STL units in the correct one for your geometry when loading (</a:t>
            </a:r>
            <a:r>
              <a:rPr lang="en-US" sz="2400" dirty="0" err="1"/>
              <a:t>milimeters</a:t>
            </a:r>
            <a:r>
              <a:rPr lang="en-US" sz="2400" dirty="0"/>
              <a:t> in ours)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Right click in Facets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Convert to solid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Do not merge faces</a:t>
            </a: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B2C88090-CB0F-1433-1A0F-ACA06621C5E1}"/>
              </a:ext>
            </a:extLst>
          </p:cNvPr>
          <p:cNvSpPr/>
          <p:nvPr/>
        </p:nvSpPr>
        <p:spPr>
          <a:xfrm>
            <a:off x="6437644" y="859229"/>
            <a:ext cx="542611" cy="5536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Arrow: Up 1030">
            <a:extLst>
              <a:ext uri="{FF2B5EF4-FFF2-40B4-BE49-F238E27FC236}">
                <a16:creationId xmlns:a16="http://schemas.microsoft.com/office/drawing/2014/main" id="{1B664649-9793-085E-A493-17C7B0233564}"/>
              </a:ext>
            </a:extLst>
          </p:cNvPr>
          <p:cNvSpPr/>
          <p:nvPr/>
        </p:nvSpPr>
        <p:spPr>
          <a:xfrm rot="19189201">
            <a:off x="9023419" y="2187286"/>
            <a:ext cx="311499" cy="39188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1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4C435-0087-800B-8218-7ABA9FEE4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8">
            <a:extLst>
              <a:ext uri="{FF2B5EF4-FFF2-40B4-BE49-F238E27FC236}">
                <a16:creationId xmlns:a16="http://schemas.microsoft.com/office/drawing/2014/main" id="{53A128CC-4139-6656-B271-EB9D86F6FFEE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EF006A39-A70A-7E17-4513-8D29FAE99574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9DDCE096-63C1-B3F9-D76C-765272FABE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8DD184-265B-9609-4F3B-D48DCD051AED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CE53C1D-B8ED-AA73-888E-9556DF47BA9F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3978000" y="2610000"/>
            <a:chExt cx="540000" cy="540000"/>
          </a:xfrm>
        </p:grpSpPr>
        <p:grpSp>
          <p:nvGrpSpPr>
            <p:cNvPr id="57" name="Grupo 58">
              <a:extLst>
                <a:ext uri="{FF2B5EF4-FFF2-40B4-BE49-F238E27FC236}">
                  <a16:creationId xmlns:a16="http://schemas.microsoft.com/office/drawing/2014/main" id="{CF8EE1A3-F176-3CE1-AEE6-F3CBDBDFECD1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0B731E01-6D70-AC3F-3442-667BC3DC4EDB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Gráfico 61" descr="Monitor with solid fill">
                <a:extLst>
                  <a:ext uri="{FF2B5EF4-FFF2-40B4-BE49-F238E27FC236}">
                    <a16:creationId xmlns:a16="http://schemas.microsoft.com/office/drawing/2014/main" id="{EA15D0DD-1936-A34D-B702-04BDAE311C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8" name="Graphic 57" descr="Single gear with solid fill">
              <a:extLst>
                <a:ext uri="{FF2B5EF4-FFF2-40B4-BE49-F238E27FC236}">
                  <a16:creationId xmlns:a16="http://schemas.microsoft.com/office/drawing/2014/main" id="{74FD8327-121A-7E81-B28F-CF708C17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DCB90143-E1C7-D508-F1AD-E7E6F1CD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60" name="Graphic 59" descr="Single gear with solid fill">
              <a:extLst>
                <a:ext uri="{FF2B5EF4-FFF2-40B4-BE49-F238E27FC236}">
                  <a16:creationId xmlns:a16="http://schemas.microsoft.com/office/drawing/2014/main" id="{57598186-ECD3-1628-0ECD-0BE75211F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AB8984BD-43E7-AC2D-0A10-330124F90519}"/>
              </a:ext>
            </a:extLst>
          </p:cNvPr>
          <p:cNvGrpSpPr/>
          <p:nvPr/>
        </p:nvGrpSpPr>
        <p:grpSpPr>
          <a:xfrm>
            <a:off x="10080000" y="6156000"/>
            <a:ext cx="540000" cy="540000"/>
            <a:chOff x="10080000" y="6156000"/>
            <a:chExt cx="540000" cy="540000"/>
          </a:xfrm>
        </p:grpSpPr>
        <p:sp>
          <p:nvSpPr>
            <p:cNvPr id="63" name="Elipse 48">
              <a:extLst>
                <a:ext uri="{FF2B5EF4-FFF2-40B4-BE49-F238E27FC236}">
                  <a16:creationId xmlns:a16="http://schemas.microsoft.com/office/drawing/2014/main" id="{F9A203C7-907E-22AF-7B7B-F3C846A9FDEC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5" name="Graphic 1024" descr="Play outline">
              <a:extLst>
                <a:ext uri="{FF2B5EF4-FFF2-40B4-BE49-F238E27FC236}">
                  <a16:creationId xmlns:a16="http://schemas.microsoft.com/office/drawing/2014/main" id="{294D4CC8-6028-B9AE-4BC6-F35A5E4E4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B7A1099F-90F6-646A-74B9-1715D42C6B75}"/>
              </a:ext>
            </a:extLst>
          </p:cNvPr>
          <p:cNvGrpSpPr/>
          <p:nvPr/>
        </p:nvGrpSpPr>
        <p:grpSpPr>
          <a:xfrm>
            <a:off x="8280000" y="6192000"/>
            <a:ext cx="540000" cy="540000"/>
            <a:chOff x="7968411" y="4505000"/>
            <a:chExt cx="540000" cy="540000"/>
          </a:xfrm>
        </p:grpSpPr>
        <p:sp>
          <p:nvSpPr>
            <p:cNvPr id="1028" name="Elipse 48">
              <a:extLst>
                <a:ext uri="{FF2B5EF4-FFF2-40B4-BE49-F238E27FC236}">
                  <a16:creationId xmlns:a16="http://schemas.microsoft.com/office/drawing/2014/main" id="{1D114B9D-3DD8-5BCA-7407-E1200DFC7812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62B2775B-541B-5A0B-1879-83D77C0FD6D8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A06EC5CF-42B7-ECA7-81EC-0678303410BF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Arrow Connector 1031">
                <a:extLst>
                  <a:ext uri="{FF2B5EF4-FFF2-40B4-BE49-F238E27FC236}">
                    <a16:creationId xmlns:a16="http://schemas.microsoft.com/office/drawing/2014/main" id="{399D88E0-C256-FF5B-BF06-5D44104F81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CuadroTexto 5">
            <a:extLst>
              <a:ext uri="{FF2B5EF4-FFF2-40B4-BE49-F238E27FC236}">
                <a16:creationId xmlns:a16="http://schemas.microsoft.com/office/drawing/2014/main" id="{FC00EF72-8D59-5CB2-0BD3-97DB3A452117}"/>
              </a:ext>
            </a:extLst>
          </p:cNvPr>
          <p:cNvSpPr txBox="1"/>
          <p:nvPr/>
        </p:nvSpPr>
        <p:spPr>
          <a:xfrm>
            <a:off x="3906000" y="6335153"/>
            <a:ext cx="208636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Geometry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&amp; </a:t>
            </a:r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Mesh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524A2BB-612C-4899-5A90-B9687BFE0E23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167490-8BC3-C1D4-E7C2-E996C7D18251}"/>
              </a:ext>
            </a:extLst>
          </p:cNvPr>
          <p:cNvGrpSpPr/>
          <p:nvPr/>
        </p:nvGrpSpPr>
        <p:grpSpPr>
          <a:xfrm>
            <a:off x="4680000" y="5652000"/>
            <a:ext cx="540000" cy="540000"/>
            <a:chOff x="10080000" y="6155153"/>
            <a:chExt cx="540000" cy="540000"/>
          </a:xfrm>
        </p:grpSpPr>
        <p:sp>
          <p:nvSpPr>
            <p:cNvPr id="10" name="Elipse 48">
              <a:extLst>
                <a:ext uri="{FF2B5EF4-FFF2-40B4-BE49-F238E27FC236}">
                  <a16:creationId xmlns:a16="http://schemas.microsoft.com/office/drawing/2014/main" id="{ADB4DE4E-499B-2D57-6B36-32CECC704706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F8C3EF4-2167-00FC-DFB6-4D12EE39C3E0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83F111D-98F0-AC2A-5C42-006D3AD00DB9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3265FC0-A904-7BD5-17DD-37D161684AE4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B2B8551-B2BA-7E4C-C8FB-CAC5149D78B7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05DE8AE-8A59-0EC9-26AA-0C87733EADEC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BED0CBD-14E3-1252-87E6-C2BDD10DEBF8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5E4034B-454C-B110-13C2-F9DEC9F237E6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4F07334-3BA1-A4DF-7ED0-BAE002E13AF8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BC2F76D-8F07-C70E-A0C6-112EB7CBA303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B34B8B5-4F8D-CD9A-BAFE-87C6E6F6E3FD}"/>
                  </a:ext>
                </a:extLst>
              </p:cNvPr>
              <p:cNvCxnSpPr>
                <a:stCxn id="14" idx="6"/>
                <a:endCxn id="1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7E4EAAB-D193-55F2-8097-941D659FEE79}"/>
                  </a:ext>
                </a:extLst>
              </p:cNvPr>
              <p:cNvCxnSpPr>
                <a:cxnSpLocks/>
                <a:stCxn id="14" idx="2"/>
                <a:endCxn id="1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93BA562-4CBB-3E6F-6D82-82899FCF5269}"/>
                  </a:ext>
                </a:extLst>
              </p:cNvPr>
              <p:cNvCxnSpPr>
                <a:cxnSpLocks/>
                <a:stCxn id="16" idx="5"/>
                <a:endCxn id="1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73A6329-9B08-995C-3A23-D339D9587144}"/>
                  </a:ext>
                </a:extLst>
              </p:cNvPr>
              <p:cNvCxnSpPr>
                <a:cxnSpLocks/>
                <a:stCxn id="21" idx="7"/>
                <a:endCxn id="1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DCC5B73-3909-CE34-925D-6CB7CC27126A}"/>
                  </a:ext>
                </a:extLst>
              </p:cNvPr>
              <p:cNvCxnSpPr>
                <a:cxnSpLocks/>
                <a:stCxn id="21" idx="3"/>
                <a:endCxn id="2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8AB8D30-365C-7376-8734-5BC0084C5DFD}"/>
                  </a:ext>
                </a:extLst>
              </p:cNvPr>
              <p:cNvCxnSpPr>
                <a:cxnSpLocks/>
                <a:stCxn id="17" idx="3"/>
                <a:endCxn id="1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6B2978C-4265-B665-B285-5393FA91D2E6}"/>
                  </a:ext>
                </a:extLst>
              </p:cNvPr>
              <p:cNvCxnSpPr>
                <a:cxnSpLocks/>
                <a:stCxn id="19" idx="4"/>
                <a:endCxn id="2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6858427-48FE-A4E7-1EA6-30DED2D97BA1}"/>
                  </a:ext>
                </a:extLst>
              </p:cNvPr>
              <p:cNvCxnSpPr>
                <a:cxnSpLocks/>
                <a:stCxn id="20" idx="5"/>
                <a:endCxn id="2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4269545-1405-1181-DA39-1CD363A4FCA7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1B11AC1-413B-F284-DCCD-9DC4DBC575C7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A210DD6-A1B8-1C82-04D8-20EBF06FD96B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C5FE829-9AB4-60CE-30CF-FF8AEE617F83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114B6F2-C680-4ADF-E9FB-08800A70F82D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4899DD1-1C59-5759-ED66-2BFE231DACF6}"/>
                  </a:ext>
                </a:extLst>
              </p:cNvPr>
              <p:cNvCxnSpPr>
                <a:cxnSpLocks/>
                <a:stCxn id="31" idx="2"/>
                <a:endCxn id="1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E1459D9-B848-310B-DB7C-217B64FD00F8}"/>
                  </a:ext>
                </a:extLst>
              </p:cNvPr>
              <p:cNvCxnSpPr>
                <a:cxnSpLocks/>
                <a:stCxn id="14" idx="4"/>
                <a:endCxn id="3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49A42C-50F2-E4C2-655A-F4603E428A49}"/>
                  </a:ext>
                </a:extLst>
              </p:cNvPr>
              <p:cNvCxnSpPr>
                <a:cxnSpLocks/>
                <a:stCxn id="16" idx="3"/>
                <a:endCxn id="3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77E4D6A-5082-BF79-10E6-F3DF471ADD10}"/>
                  </a:ext>
                </a:extLst>
              </p:cNvPr>
              <p:cNvCxnSpPr>
                <a:cxnSpLocks/>
                <a:stCxn id="35" idx="2"/>
                <a:endCxn id="3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977AEE8-A6B8-34FF-3CBA-A71625FFF734}"/>
                  </a:ext>
                </a:extLst>
              </p:cNvPr>
              <p:cNvCxnSpPr>
                <a:cxnSpLocks/>
                <a:stCxn id="18" idx="2"/>
                <a:endCxn id="3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16FBF34-683B-9DC6-EF66-9A4A954FF914}"/>
                  </a:ext>
                </a:extLst>
              </p:cNvPr>
              <p:cNvCxnSpPr>
                <a:cxnSpLocks/>
                <a:stCxn id="16" idx="4"/>
                <a:endCxn id="3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4D157C0-37A4-254C-5A33-C3072B00A5A8}"/>
                  </a:ext>
                </a:extLst>
              </p:cNvPr>
              <p:cNvCxnSpPr>
                <a:cxnSpLocks/>
                <a:stCxn id="32" idx="2"/>
                <a:endCxn id="3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CC6C966-F30C-F2F9-D716-E04E47D3F73A}"/>
                  </a:ext>
                </a:extLst>
              </p:cNvPr>
              <p:cNvCxnSpPr>
                <a:cxnSpLocks/>
                <a:stCxn id="34" idx="2"/>
                <a:endCxn id="1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2ADB748-C0BD-DF74-46F4-DC72DE8260D1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01741E7-6E69-E20C-BC0A-8743C236ADD0}"/>
                  </a:ext>
                </a:extLst>
              </p:cNvPr>
              <p:cNvCxnSpPr>
                <a:cxnSpLocks/>
                <a:stCxn id="35" idx="1"/>
                <a:endCxn id="3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CC1B0F0-6DAA-0C21-BDF1-66CE208CB6DA}"/>
                  </a:ext>
                </a:extLst>
              </p:cNvPr>
              <p:cNvCxnSpPr>
                <a:cxnSpLocks/>
                <a:stCxn id="21" idx="1"/>
                <a:endCxn id="3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B0B218F-532D-28D4-8ADD-F3CA2F44CC0A}"/>
                  </a:ext>
                </a:extLst>
              </p:cNvPr>
              <p:cNvCxnSpPr>
                <a:cxnSpLocks/>
                <a:stCxn id="35" idx="3"/>
                <a:endCxn id="3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40C16C0-E784-836C-D664-BF810B38798F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3252332-9D93-8F0A-ACEB-3DA2ABCDFA15}"/>
                  </a:ext>
                </a:extLst>
              </p:cNvPr>
              <p:cNvCxnSpPr>
                <a:cxnSpLocks/>
                <a:stCxn id="21" idx="2"/>
                <a:endCxn id="3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38E9DCA-2362-DFF9-C1CD-4424E2AA857F}"/>
                  </a:ext>
                </a:extLst>
              </p:cNvPr>
              <p:cNvCxnSpPr>
                <a:cxnSpLocks/>
                <a:stCxn id="22" idx="0"/>
                <a:endCxn id="3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BE65E57-A295-BF5A-7BFD-AA503DD6793D}"/>
                  </a:ext>
                </a:extLst>
              </p:cNvPr>
              <p:cNvCxnSpPr>
                <a:cxnSpLocks/>
                <a:stCxn id="31" idx="3"/>
                <a:endCxn id="3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B5B071A-8FFC-11C4-59A5-CED3FD3AD574}"/>
                  </a:ext>
                </a:extLst>
              </p:cNvPr>
              <p:cNvCxnSpPr>
                <a:cxnSpLocks/>
                <a:stCxn id="20" idx="6"/>
                <a:endCxn id="3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AD35629-7B1B-9EED-6866-78829CB6C97E}"/>
                  </a:ext>
                </a:extLst>
              </p:cNvPr>
              <p:cNvCxnSpPr>
                <a:cxnSpLocks/>
                <a:stCxn id="20" idx="7"/>
                <a:endCxn id="3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D6C0F54-AAF9-5EAB-2653-DA47568BF0BD}"/>
                  </a:ext>
                </a:extLst>
              </p:cNvPr>
              <p:cNvCxnSpPr>
                <a:cxnSpLocks/>
                <a:stCxn id="34" idx="5"/>
                <a:endCxn id="3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C6B5EF6-2B5D-F00E-2C6E-81CCB9BFA1FE}"/>
                  </a:ext>
                </a:extLst>
              </p:cNvPr>
              <p:cNvCxnSpPr>
                <a:cxnSpLocks/>
                <a:stCxn id="17" idx="4"/>
                <a:endCxn id="3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882F241-B638-ED22-88E4-7D91A79DEC1A}"/>
              </a:ext>
            </a:extLst>
          </p:cNvPr>
          <p:cNvSpPr txBox="1"/>
          <p:nvPr/>
        </p:nvSpPr>
        <p:spPr>
          <a:xfrm>
            <a:off x="268971" y="111858"/>
            <a:ext cx="3213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1.2:</a:t>
            </a:r>
            <a:r>
              <a:rPr lang="en-US" sz="3200" dirty="0">
                <a:latin typeface="+mj-lt"/>
              </a:rPr>
              <a:t> Meshing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CE9DD-7924-E685-EA07-C470150CDF7C}"/>
              </a:ext>
            </a:extLst>
          </p:cNvPr>
          <p:cNvSpPr txBox="1"/>
          <p:nvPr/>
        </p:nvSpPr>
        <p:spPr>
          <a:xfrm>
            <a:off x="630311" y="915032"/>
            <a:ext cx="43303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dirty="0" err="1"/>
              <a:t>Update</a:t>
            </a:r>
            <a:r>
              <a:rPr lang="es-ES" sz="2000" dirty="0"/>
              <a:t> </a:t>
            </a:r>
            <a:r>
              <a:rPr lang="es-ES" sz="2000" dirty="0" err="1"/>
              <a:t>Upstream</a:t>
            </a:r>
            <a:r>
              <a:rPr lang="es-ES" sz="2000" dirty="0"/>
              <a:t> </a:t>
            </a:r>
            <a:r>
              <a:rPr lang="es-ES" sz="2000" dirty="0" err="1"/>
              <a:t>Components</a:t>
            </a:r>
            <a:r>
              <a:rPr lang="es-ES" sz="2000" dirty="0"/>
              <a:t> and </a:t>
            </a:r>
            <a:r>
              <a:rPr lang="en-US" sz="2000" dirty="0"/>
              <a:t>Edit mesh.</a:t>
            </a:r>
            <a:endParaRPr lang="en-US" sz="16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Define Boundaries with </a:t>
            </a:r>
            <a:r>
              <a:rPr lang="en-US" sz="2000" i="1" dirty="0"/>
              <a:t>Named Selections</a:t>
            </a:r>
            <a:r>
              <a:rPr lang="en-US" sz="2000" dirty="0"/>
              <a:t>: Inlet, Outlet, Ventricle.</a:t>
            </a:r>
            <a:endParaRPr lang="en-US" sz="16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Define </a:t>
            </a:r>
            <a:r>
              <a:rPr lang="en-US" sz="2000" i="1" dirty="0"/>
              <a:t>Element Size</a:t>
            </a:r>
            <a:r>
              <a:rPr lang="en-US" sz="2000" dirty="0"/>
              <a:t> as your mesh base size.</a:t>
            </a:r>
            <a:endParaRPr lang="en-US" sz="16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Tetrahedron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Patch </a:t>
            </a:r>
            <a:r>
              <a:rPr lang="en-US" sz="2000" dirty="0" err="1"/>
              <a:t>Comforming</a:t>
            </a:r>
            <a:r>
              <a:rPr lang="en-US" sz="2000" dirty="0"/>
              <a:t> Method necessary for our setup.</a:t>
            </a:r>
            <a:endParaRPr lang="en-US" sz="16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(Optional) Inflation: To include prism layers (Post meshing necessary).</a:t>
            </a:r>
          </a:p>
        </p:txBody>
      </p:sp>
      <p:pic>
        <p:nvPicPr>
          <p:cNvPr id="1027" name="Picture 1026" descr="A screenshot of a computer&#10;&#10;Description automatically generated">
            <a:extLst>
              <a:ext uri="{FF2B5EF4-FFF2-40B4-BE49-F238E27FC236}">
                <a16:creationId xmlns:a16="http://schemas.microsoft.com/office/drawing/2014/main" id="{CCDF3310-9934-D16B-7494-E9C33CFDD2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2" r="132" b="10556"/>
          <a:stretch/>
        </p:blipFill>
        <p:spPr>
          <a:xfrm>
            <a:off x="5720742" y="2982370"/>
            <a:ext cx="2687543" cy="2657005"/>
          </a:xfrm>
          <a:prstGeom prst="rect">
            <a:avLst/>
          </a:prstGeom>
        </p:spPr>
      </p:pic>
      <p:pic>
        <p:nvPicPr>
          <p:cNvPr id="1031" name="Picture 1030" descr="A screenshot of a computer&#10;&#10;Description automatically generated">
            <a:extLst>
              <a:ext uri="{FF2B5EF4-FFF2-40B4-BE49-F238E27FC236}">
                <a16:creationId xmlns:a16="http://schemas.microsoft.com/office/drawing/2014/main" id="{6D67C02F-40EF-3BE7-7901-BA3B7CFC9F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34" b="2421"/>
          <a:stretch/>
        </p:blipFill>
        <p:spPr>
          <a:xfrm>
            <a:off x="8591045" y="230824"/>
            <a:ext cx="3460731" cy="2392095"/>
          </a:xfrm>
          <a:prstGeom prst="rect">
            <a:avLst/>
          </a:prstGeom>
        </p:spPr>
      </p:pic>
      <p:pic>
        <p:nvPicPr>
          <p:cNvPr id="1035" name="Picture 1034" descr="A screenshot of a computer&#10;&#10;Description automatically generated">
            <a:extLst>
              <a:ext uri="{FF2B5EF4-FFF2-40B4-BE49-F238E27FC236}">
                <a16:creationId xmlns:a16="http://schemas.microsoft.com/office/drawing/2014/main" id="{C484CA26-F2C8-C995-0F0B-6A4993722A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600" y="3088365"/>
            <a:ext cx="3590242" cy="2207116"/>
          </a:xfrm>
          <a:prstGeom prst="rect">
            <a:avLst/>
          </a:prstGeom>
        </p:spPr>
      </p:pic>
      <p:pic>
        <p:nvPicPr>
          <p:cNvPr id="1036" name="Picture 1035" descr="A screenshot of a computer&#10;&#10;Description automatically generated">
            <a:extLst>
              <a:ext uri="{FF2B5EF4-FFF2-40B4-BE49-F238E27FC236}">
                <a16:creationId xmlns:a16="http://schemas.microsoft.com/office/drawing/2014/main" id="{FF956ECC-6EA0-C9CF-1176-E75DD0A4D0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4879" b="57157"/>
          <a:stretch/>
        </p:blipFill>
        <p:spPr>
          <a:xfrm>
            <a:off x="5334572" y="310912"/>
            <a:ext cx="2772317" cy="2392095"/>
          </a:xfrm>
          <a:prstGeom prst="rect">
            <a:avLst/>
          </a:prstGeom>
        </p:spPr>
      </p:pic>
      <p:cxnSp>
        <p:nvCxnSpPr>
          <p:cNvPr id="1038" name="Straight Arrow Connector 1037">
            <a:extLst>
              <a:ext uri="{FF2B5EF4-FFF2-40B4-BE49-F238E27FC236}">
                <a16:creationId xmlns:a16="http://schemas.microsoft.com/office/drawing/2014/main" id="{499B48D9-4DB0-3413-11E8-B7CA3B6437B5}"/>
              </a:ext>
            </a:extLst>
          </p:cNvPr>
          <p:cNvCxnSpPr>
            <a:cxnSpLocks/>
          </p:cNvCxnSpPr>
          <p:nvPr/>
        </p:nvCxnSpPr>
        <p:spPr>
          <a:xfrm flipV="1">
            <a:off x="6480000" y="1287862"/>
            <a:ext cx="2165839" cy="2495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B352054A-4D2C-6B81-5292-50C18B7381FA}"/>
              </a:ext>
            </a:extLst>
          </p:cNvPr>
          <p:cNvCxnSpPr>
            <a:cxnSpLocks/>
          </p:cNvCxnSpPr>
          <p:nvPr/>
        </p:nvCxnSpPr>
        <p:spPr>
          <a:xfrm>
            <a:off x="6934451" y="1905150"/>
            <a:ext cx="1885549" cy="10716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3670F4D2-0FAD-130B-2C43-38D4408E8BD6}"/>
              </a:ext>
            </a:extLst>
          </p:cNvPr>
          <p:cNvCxnSpPr>
            <a:cxnSpLocks/>
            <a:endCxn id="1027" idx="0"/>
          </p:cNvCxnSpPr>
          <p:nvPr/>
        </p:nvCxnSpPr>
        <p:spPr>
          <a:xfrm>
            <a:off x="6846002" y="2446517"/>
            <a:ext cx="218512" cy="5358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626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5908C-7D06-88EC-1E0E-1B273854F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23B2A281-3AD5-ADFA-8894-C1BB52159F47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C009EFF4-AEF8-598A-405A-B63E0D2C0402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BFC17B63-A934-A8CF-0321-E53774F642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DDF94D-B6FD-5FB8-EFFD-09A5ECC02C78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BC26F1-1311-1118-DCC6-7CF05C2665D0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10080000" y="6155153"/>
            <a:chExt cx="540000" cy="540000"/>
          </a:xfrm>
        </p:grpSpPr>
        <p:sp>
          <p:nvSpPr>
            <p:cNvPr id="10" name="Elipse 48">
              <a:extLst>
                <a:ext uri="{FF2B5EF4-FFF2-40B4-BE49-F238E27FC236}">
                  <a16:creationId xmlns:a16="http://schemas.microsoft.com/office/drawing/2014/main" id="{FFF68F5C-5B5F-6F55-44C8-96B02E337C70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66062A4-A69E-4288-FA88-A3D3CC3C30BD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45ABE0-D032-C178-C971-176D5FD32016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2803321-855D-B9B3-43AC-09FBA789B3F9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1A405B4-8813-5DD4-F0AA-D38F295A1A51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7E9A8C3-9A8E-75E2-4EF6-92F8C080B6E4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006A367-499A-045B-7703-9D10C0F08B47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24A52BE-23F5-7DD2-4DDF-2B16F3ACE89A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989BAC8-18E5-34FD-BE7F-2CB61A76C177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5799B4B-FCC8-EBCC-CE31-A4B66A5AA1AF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0B52BC0-C144-8F51-04D0-1BE57349EDA7}"/>
                  </a:ext>
                </a:extLst>
              </p:cNvPr>
              <p:cNvCxnSpPr>
                <a:stCxn id="14" idx="6"/>
                <a:endCxn id="1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1DF452D-32F3-C814-4CEB-303282DA3927}"/>
                  </a:ext>
                </a:extLst>
              </p:cNvPr>
              <p:cNvCxnSpPr>
                <a:cxnSpLocks/>
                <a:stCxn id="14" idx="2"/>
                <a:endCxn id="1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18C0229-0A4F-9B0C-4C75-50FB6A75C0AA}"/>
                  </a:ext>
                </a:extLst>
              </p:cNvPr>
              <p:cNvCxnSpPr>
                <a:cxnSpLocks/>
                <a:stCxn id="16" idx="5"/>
                <a:endCxn id="1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A23BE1A-E68A-6FA6-8936-52B53752419A}"/>
                  </a:ext>
                </a:extLst>
              </p:cNvPr>
              <p:cNvCxnSpPr>
                <a:cxnSpLocks/>
                <a:stCxn id="21" idx="7"/>
                <a:endCxn id="1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D7C5BDF-4072-39AD-664C-0E10ED193378}"/>
                  </a:ext>
                </a:extLst>
              </p:cNvPr>
              <p:cNvCxnSpPr>
                <a:cxnSpLocks/>
                <a:stCxn id="21" idx="3"/>
                <a:endCxn id="2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1668D39-5FEC-6529-313E-36AA9B7998F8}"/>
                  </a:ext>
                </a:extLst>
              </p:cNvPr>
              <p:cNvCxnSpPr>
                <a:cxnSpLocks/>
                <a:stCxn id="17" idx="3"/>
                <a:endCxn id="1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BCF9B4-F67E-3552-356F-BCD566BED1F6}"/>
                  </a:ext>
                </a:extLst>
              </p:cNvPr>
              <p:cNvCxnSpPr>
                <a:cxnSpLocks/>
                <a:stCxn id="19" idx="4"/>
                <a:endCxn id="2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E878DF-3071-A2EF-2B87-733B677F50AE}"/>
                  </a:ext>
                </a:extLst>
              </p:cNvPr>
              <p:cNvCxnSpPr>
                <a:cxnSpLocks/>
                <a:stCxn id="20" idx="5"/>
                <a:endCxn id="2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6F066D4-EDED-06E5-C757-D0909510EBE6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FD840F1-CDDB-DEF6-FB46-B3784CF3E07E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42D6385-AC07-9EB4-222A-CBA1AD7E7FC3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BB4F8D4-CBEC-26BE-50CB-4C8614AFD44F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4A3C891-5E6D-9D06-941D-0E3F858F7E62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67BC73A-78A7-9883-86A3-5ABD7A2AE76E}"/>
                  </a:ext>
                </a:extLst>
              </p:cNvPr>
              <p:cNvCxnSpPr>
                <a:cxnSpLocks/>
                <a:stCxn id="31" idx="2"/>
                <a:endCxn id="1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7D62232-B97B-C3D4-4FA9-EF98B2FCDEFC}"/>
                  </a:ext>
                </a:extLst>
              </p:cNvPr>
              <p:cNvCxnSpPr>
                <a:cxnSpLocks/>
                <a:stCxn id="14" idx="4"/>
                <a:endCxn id="3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F06F35D-6533-D457-31E8-B872E2D9BD3F}"/>
                  </a:ext>
                </a:extLst>
              </p:cNvPr>
              <p:cNvCxnSpPr>
                <a:cxnSpLocks/>
                <a:stCxn id="16" idx="3"/>
                <a:endCxn id="3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1159458-D765-FE71-E289-E386F04607DE}"/>
                  </a:ext>
                </a:extLst>
              </p:cNvPr>
              <p:cNvCxnSpPr>
                <a:cxnSpLocks/>
                <a:stCxn id="35" idx="2"/>
                <a:endCxn id="3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6E1C84C-C46E-001B-B61C-25B611D33137}"/>
                  </a:ext>
                </a:extLst>
              </p:cNvPr>
              <p:cNvCxnSpPr>
                <a:cxnSpLocks/>
                <a:stCxn id="18" idx="2"/>
                <a:endCxn id="3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E45EC9F-046A-AACB-844C-F0983C3D031E}"/>
                  </a:ext>
                </a:extLst>
              </p:cNvPr>
              <p:cNvCxnSpPr>
                <a:cxnSpLocks/>
                <a:stCxn id="16" idx="4"/>
                <a:endCxn id="3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F7BFBD3-1B93-4D48-C959-1F194DFB8A2E}"/>
                  </a:ext>
                </a:extLst>
              </p:cNvPr>
              <p:cNvCxnSpPr>
                <a:cxnSpLocks/>
                <a:stCxn id="32" idx="2"/>
                <a:endCxn id="3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696B36-6ED4-7882-8230-6AF9B8654E21}"/>
                  </a:ext>
                </a:extLst>
              </p:cNvPr>
              <p:cNvCxnSpPr>
                <a:cxnSpLocks/>
                <a:stCxn id="34" idx="2"/>
                <a:endCxn id="1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513A848-8461-36C1-C480-9CDD223F7492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0EB7245-6D84-AD68-30E1-D1730761E0EE}"/>
                  </a:ext>
                </a:extLst>
              </p:cNvPr>
              <p:cNvCxnSpPr>
                <a:cxnSpLocks/>
                <a:stCxn id="35" idx="1"/>
                <a:endCxn id="3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1501830-A6D2-30B3-B0A1-60099A1ED13F}"/>
                  </a:ext>
                </a:extLst>
              </p:cNvPr>
              <p:cNvCxnSpPr>
                <a:cxnSpLocks/>
                <a:stCxn id="21" idx="1"/>
                <a:endCxn id="3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8B508C7-4487-6F26-87D2-947E36F76819}"/>
                  </a:ext>
                </a:extLst>
              </p:cNvPr>
              <p:cNvCxnSpPr>
                <a:cxnSpLocks/>
                <a:stCxn id="35" idx="3"/>
                <a:endCxn id="3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F47162A-4087-C5C8-BF6D-BB6A05C67500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03641DB-38F2-409C-4C81-5224ACBA59F4}"/>
                  </a:ext>
                </a:extLst>
              </p:cNvPr>
              <p:cNvCxnSpPr>
                <a:cxnSpLocks/>
                <a:stCxn id="21" idx="2"/>
                <a:endCxn id="3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5E476D3-B1C9-BA26-D8D8-18DB0BC6F0BE}"/>
                  </a:ext>
                </a:extLst>
              </p:cNvPr>
              <p:cNvCxnSpPr>
                <a:cxnSpLocks/>
                <a:stCxn id="22" idx="0"/>
                <a:endCxn id="3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75DF63D-901F-A9F3-BFFF-745AC597E418}"/>
                  </a:ext>
                </a:extLst>
              </p:cNvPr>
              <p:cNvCxnSpPr>
                <a:cxnSpLocks/>
                <a:stCxn id="31" idx="3"/>
                <a:endCxn id="3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C36A6E7-7C92-6F73-E286-1BCD30345B94}"/>
                  </a:ext>
                </a:extLst>
              </p:cNvPr>
              <p:cNvCxnSpPr>
                <a:cxnSpLocks/>
                <a:stCxn id="20" idx="6"/>
                <a:endCxn id="3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1ABAFCA-DCD0-FC88-75C2-072C162860DF}"/>
                  </a:ext>
                </a:extLst>
              </p:cNvPr>
              <p:cNvCxnSpPr>
                <a:cxnSpLocks/>
                <a:stCxn id="20" idx="7"/>
                <a:endCxn id="3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2AF0B7F-31FE-EF9B-48C7-D4FEB207E6BF}"/>
                  </a:ext>
                </a:extLst>
              </p:cNvPr>
              <p:cNvCxnSpPr>
                <a:cxnSpLocks/>
                <a:stCxn id="34" idx="5"/>
                <a:endCxn id="3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CE77061-6872-6A67-EF8A-B4BDB2A51766}"/>
                  </a:ext>
                </a:extLst>
              </p:cNvPr>
              <p:cNvCxnSpPr>
                <a:cxnSpLocks/>
                <a:stCxn id="17" idx="4"/>
                <a:endCxn id="3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03B6ED4F-0340-4418-92DE-00391E678BE1}"/>
              </a:ext>
            </a:extLst>
          </p:cNvPr>
          <p:cNvGrpSpPr/>
          <p:nvPr/>
        </p:nvGrpSpPr>
        <p:grpSpPr>
          <a:xfrm>
            <a:off x="10080000" y="6156000"/>
            <a:ext cx="540000" cy="540000"/>
            <a:chOff x="10080000" y="6156000"/>
            <a:chExt cx="540000" cy="540000"/>
          </a:xfrm>
        </p:grpSpPr>
        <p:sp>
          <p:nvSpPr>
            <p:cNvPr id="63" name="Elipse 48">
              <a:extLst>
                <a:ext uri="{FF2B5EF4-FFF2-40B4-BE49-F238E27FC236}">
                  <a16:creationId xmlns:a16="http://schemas.microsoft.com/office/drawing/2014/main" id="{72B51F8A-08AB-1B44-AA6B-29D3D5A924A6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5" name="Graphic 1024" descr="Play outline">
              <a:extLst>
                <a:ext uri="{FF2B5EF4-FFF2-40B4-BE49-F238E27FC236}">
                  <a16:creationId xmlns:a16="http://schemas.microsoft.com/office/drawing/2014/main" id="{FCF76B5C-6B5B-3E67-AAD2-173945DFD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FAA2C200-B3DD-B1CA-4CC8-A0A2E172597F}"/>
              </a:ext>
            </a:extLst>
          </p:cNvPr>
          <p:cNvGrpSpPr/>
          <p:nvPr/>
        </p:nvGrpSpPr>
        <p:grpSpPr>
          <a:xfrm>
            <a:off x="8280000" y="6192000"/>
            <a:ext cx="540000" cy="540000"/>
            <a:chOff x="7968411" y="4505000"/>
            <a:chExt cx="540000" cy="540000"/>
          </a:xfrm>
        </p:grpSpPr>
        <p:sp>
          <p:nvSpPr>
            <p:cNvPr id="1028" name="Elipse 48">
              <a:extLst>
                <a:ext uri="{FF2B5EF4-FFF2-40B4-BE49-F238E27FC236}">
                  <a16:creationId xmlns:a16="http://schemas.microsoft.com/office/drawing/2014/main" id="{76F751F3-C715-6FF0-AD5A-6BB7ABD7ECBB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6BAB50D8-9B03-9EB9-50BD-FEECB7621AAC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7FD6FE25-0FB0-4F08-DD4D-95E5ACB8B4EA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Arrow Connector 1031">
                <a:extLst>
                  <a:ext uri="{FF2B5EF4-FFF2-40B4-BE49-F238E27FC236}">
                    <a16:creationId xmlns:a16="http://schemas.microsoft.com/office/drawing/2014/main" id="{156D0240-DC7D-B4A9-C6F8-586B944C5C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Elipse 8">
            <a:extLst>
              <a:ext uri="{FF2B5EF4-FFF2-40B4-BE49-F238E27FC236}">
                <a16:creationId xmlns:a16="http://schemas.microsoft.com/office/drawing/2014/main" id="{B1D4A78C-AF19-1E53-550C-A1BD08B40F61}"/>
              </a:ext>
            </a:extLst>
          </p:cNvPr>
          <p:cNvSpPr/>
          <p:nvPr/>
        </p:nvSpPr>
        <p:spPr>
          <a:xfrm>
            <a:off x="63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5">
            <a:extLst>
              <a:ext uri="{FF2B5EF4-FFF2-40B4-BE49-F238E27FC236}">
                <a16:creationId xmlns:a16="http://schemas.microsoft.com/office/drawing/2014/main" id="{1CAF4374-8936-1AC8-4513-67441DC82C0F}"/>
              </a:ext>
            </a:extLst>
          </p:cNvPr>
          <p:cNvSpPr txBox="1"/>
          <p:nvPr/>
        </p:nvSpPr>
        <p:spPr>
          <a:xfrm>
            <a:off x="57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Simulation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Setup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A4D2497-C553-DFE9-0355-AEE14FF40145}"/>
              </a:ext>
            </a:extLst>
          </p:cNvPr>
          <p:cNvGrpSpPr/>
          <p:nvPr/>
        </p:nvGrpSpPr>
        <p:grpSpPr>
          <a:xfrm>
            <a:off x="6480000" y="5652000"/>
            <a:ext cx="540000" cy="540000"/>
            <a:chOff x="3978000" y="2610000"/>
            <a:chExt cx="540000" cy="540000"/>
          </a:xfrm>
        </p:grpSpPr>
        <p:grpSp>
          <p:nvGrpSpPr>
            <p:cNvPr id="57" name="Grupo 58">
              <a:extLst>
                <a:ext uri="{FF2B5EF4-FFF2-40B4-BE49-F238E27FC236}">
                  <a16:creationId xmlns:a16="http://schemas.microsoft.com/office/drawing/2014/main" id="{C426E9CB-F2C8-3161-B46C-01685DE14D8F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2F7CCEE2-797D-5486-D499-B109D13CA107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Gráfico 61" descr="Monitor with solid fill">
                <a:extLst>
                  <a:ext uri="{FF2B5EF4-FFF2-40B4-BE49-F238E27FC236}">
                    <a16:creationId xmlns:a16="http://schemas.microsoft.com/office/drawing/2014/main" id="{0B12B9F7-6398-3632-08ED-7F573C727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8" name="Graphic 57" descr="Single gear with solid fill">
              <a:extLst>
                <a:ext uri="{FF2B5EF4-FFF2-40B4-BE49-F238E27FC236}">
                  <a16:creationId xmlns:a16="http://schemas.microsoft.com/office/drawing/2014/main" id="{773F6004-48AD-AD3F-17BE-0EC272381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A2DC47B7-9B22-3DBC-C78A-9A9D58CF2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60" name="Graphic 59" descr="Single gear with solid fill">
              <a:extLst>
                <a:ext uri="{FF2B5EF4-FFF2-40B4-BE49-F238E27FC236}">
                  <a16:creationId xmlns:a16="http://schemas.microsoft.com/office/drawing/2014/main" id="{DD20D54C-250E-DB6D-1155-4BF8A5389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80AF75C-7ECE-3101-766C-7F94E0CDAC83}"/>
              </a:ext>
            </a:extLst>
          </p:cNvPr>
          <p:cNvSpPr txBox="1"/>
          <p:nvPr/>
        </p:nvSpPr>
        <p:spPr>
          <a:xfrm>
            <a:off x="268971" y="111858"/>
            <a:ext cx="7024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2.1:</a:t>
            </a:r>
            <a:r>
              <a:rPr lang="en-US" sz="3200" dirty="0">
                <a:latin typeface="+mj-lt"/>
              </a:rPr>
              <a:t> Loading User Defined Functions </a:t>
            </a:r>
          </a:p>
        </p:txBody>
      </p:sp>
      <p:pic>
        <p:nvPicPr>
          <p:cNvPr id="6" name="Grafik 4" descr="Ein Bild, das Text, Schrift, Reihe, Screenshot enthält.&#10;&#10;Beschreibung automatisch generiert.">
            <a:extLst>
              <a:ext uri="{FF2B5EF4-FFF2-40B4-BE49-F238E27FC236}">
                <a16:creationId xmlns:a16="http://schemas.microsoft.com/office/drawing/2014/main" id="{26CE94EB-B3AF-B362-B001-B9D753666A4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55499"/>
          <a:stretch/>
        </p:blipFill>
        <p:spPr>
          <a:xfrm>
            <a:off x="7755810" y="180700"/>
            <a:ext cx="3093050" cy="1300917"/>
          </a:xfrm>
          <a:prstGeom prst="rect">
            <a:avLst/>
          </a:prstGeom>
        </p:spPr>
      </p:pic>
      <p:pic>
        <p:nvPicPr>
          <p:cNvPr id="15" name="Grafik 4" descr="Ein Bild, das Text, Schrift, Reihe, Screenshot enthält.&#10;&#10;Beschreibung automatisch generiert.">
            <a:extLst>
              <a:ext uri="{FF2B5EF4-FFF2-40B4-BE49-F238E27FC236}">
                <a16:creationId xmlns:a16="http://schemas.microsoft.com/office/drawing/2014/main" id="{9E3289E1-70B3-D545-D200-DD56B92D68D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4894"/>
          <a:stretch/>
        </p:blipFill>
        <p:spPr>
          <a:xfrm>
            <a:off x="8768305" y="1355526"/>
            <a:ext cx="3221760" cy="1094291"/>
          </a:xfrm>
          <a:prstGeom prst="rect">
            <a:avLst/>
          </a:prstGeom>
        </p:spPr>
      </p:pic>
      <p:pic>
        <p:nvPicPr>
          <p:cNvPr id="1027" name="Grafik 13" descr="Ein Bild, das Text, Schrift, Screenshot, Reihe enthält.&#10;&#10;Beschreibung automatisch generiert.">
            <a:extLst>
              <a:ext uri="{FF2B5EF4-FFF2-40B4-BE49-F238E27FC236}">
                <a16:creationId xmlns:a16="http://schemas.microsoft.com/office/drawing/2014/main" id="{0076F846-D570-5A68-067A-5D0026CD63C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55408"/>
          <a:stretch/>
        </p:blipFill>
        <p:spPr>
          <a:xfrm>
            <a:off x="7981540" y="2465134"/>
            <a:ext cx="2315765" cy="1057612"/>
          </a:xfrm>
          <a:prstGeom prst="rect">
            <a:avLst/>
          </a:prstGeom>
        </p:spPr>
      </p:pic>
      <p:pic>
        <p:nvPicPr>
          <p:cNvPr id="1024" name="Grafik 5" descr="Ein Bild, das Text, Schrift, Screenshot enthält.&#10;&#10;Beschreibung automatisch generiert.">
            <a:extLst>
              <a:ext uri="{FF2B5EF4-FFF2-40B4-BE49-F238E27FC236}">
                <a16:creationId xmlns:a16="http://schemas.microsoft.com/office/drawing/2014/main" id="{C0B0F26D-B113-DEC0-87CB-996D86765F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9711" y="3175239"/>
            <a:ext cx="2315766" cy="1132379"/>
          </a:xfrm>
          <a:prstGeom prst="rect">
            <a:avLst/>
          </a:prstGeom>
        </p:spPr>
      </p:pic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CF6B84E1-B18D-8E53-E723-41308A92EAF0}"/>
              </a:ext>
            </a:extLst>
          </p:cNvPr>
          <p:cNvGrpSpPr/>
          <p:nvPr/>
        </p:nvGrpSpPr>
        <p:grpSpPr>
          <a:xfrm>
            <a:off x="462224" y="915032"/>
            <a:ext cx="7576457" cy="5016758"/>
            <a:chOff x="462224" y="915032"/>
            <a:chExt cx="7576457" cy="50167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547876-6869-F073-C7EE-3FB2C150760E}"/>
                </a:ext>
              </a:extLst>
            </p:cNvPr>
            <p:cNvSpPr txBox="1"/>
            <p:nvPr/>
          </p:nvSpPr>
          <p:spPr>
            <a:xfrm>
              <a:off x="462224" y="915032"/>
              <a:ext cx="7576457" cy="5016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2000" dirty="0"/>
                <a:t>Start Fluent: Double precision and desired processes.</a:t>
              </a:r>
            </a:p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2000" dirty="0"/>
                <a:t>Change solver processes: Parameters &amp; Customization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br>
                <a:rPr lang="en-US" sz="2000" dirty="0">
                  <a:sym typeface="Wingdings" panose="05000000000000000000" pitchFamily="2" charset="2"/>
                </a:rPr>
              </a:br>
              <a:r>
                <a:rPr lang="en-US" sz="2000" dirty="0"/>
                <a:t>User-defined Memory</a:t>
              </a:r>
              <a:endParaRPr lang="de-DE" sz="2000" dirty="0"/>
            </a:p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2000" dirty="0"/>
                <a:t>Check and adjust the zone IDs of the outer walls (here: Inlet, outlet and wall-ventricle) in the UDF (</a:t>
              </a:r>
              <a:r>
                <a:rPr lang="en-US" sz="2000" dirty="0" err="1"/>
                <a:t>udf_exPts.c</a:t>
              </a:r>
              <a:r>
                <a:rPr lang="en-US" sz="2000" dirty="0"/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Parameters &amp; Customization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000" dirty="0"/>
                <a:t> User Defined Functions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000" dirty="0"/>
                <a:t> Manage</a:t>
              </a:r>
            </a:p>
            <a:p>
              <a:pPr marL="800100" lvl="1" indent="-342900">
                <a:spcAft>
                  <a:spcPts val="1200"/>
                </a:spcAft>
                <a:buFont typeface="Wingdings" panose="05000000000000000000" pitchFamily="2" charset="2"/>
                <a:buChar char="Ø"/>
              </a:pPr>
              <a:r>
                <a:rPr lang="en-US" sz="2000" dirty="0"/>
                <a:t>Unload </a:t>
              </a:r>
              <a:r>
                <a:rPr lang="en-US" sz="2000" dirty="0" err="1"/>
                <a:t>libudf</a:t>
              </a:r>
              <a:endParaRPr lang="en-US" sz="2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Copy Necessary Files to Fluent directory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000" dirty="0"/>
                <a:t>Parameters &amp; Customization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000" dirty="0"/>
                <a:t> User Defined Functions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000" dirty="0"/>
                <a:t> Compiled</a:t>
              </a:r>
            </a:p>
            <a:p>
              <a:pPr marL="800100" lvl="1" indent="-342900">
                <a:buFont typeface="Wingdings" panose="05000000000000000000" pitchFamily="2" charset="2"/>
                <a:buChar char="Ø"/>
              </a:pPr>
              <a:r>
                <a:rPr lang="en-US" sz="2000" dirty="0"/>
                <a:t>Add... (</a:t>
              </a:r>
              <a:r>
                <a:rPr lang="en-US" sz="2000" dirty="0" err="1"/>
                <a:t>udf_exeDynMesh.c</a:t>
              </a:r>
              <a:r>
                <a:rPr lang="en-US" sz="2000" dirty="0"/>
                <a:t>; </a:t>
              </a:r>
              <a:r>
                <a:rPr lang="en-US" sz="2000" dirty="0" err="1"/>
                <a:t>edf_exPts.c</a:t>
              </a:r>
              <a:r>
                <a:rPr lang="en-US" sz="2000" dirty="0"/>
                <a:t>; </a:t>
              </a:r>
              <a:r>
                <a:rPr lang="en-US" sz="2000" dirty="0" err="1"/>
                <a:t>BC_profiles.c</a:t>
              </a:r>
              <a:r>
                <a:rPr lang="en-US" sz="2000" dirty="0"/>
                <a:t>)</a:t>
              </a:r>
            </a:p>
            <a:p>
              <a:pPr marL="800100" lvl="1" indent="-342900">
                <a:spcAft>
                  <a:spcPts val="1200"/>
                </a:spcAft>
                <a:buFont typeface="Wingdings" panose="05000000000000000000" pitchFamily="2" charset="2"/>
                <a:buChar char="Ø"/>
              </a:pPr>
              <a:r>
                <a:rPr lang="en-US" sz="2000" dirty="0"/>
                <a:t>Use Built-In Compiler     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000" dirty="0"/>
                <a:t> Build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000" dirty="0"/>
                <a:t> Load</a:t>
              </a:r>
            </a:p>
            <a:p>
              <a:pPr marL="285750" indent="-28575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2000" dirty="0"/>
                <a:t>Parallel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000" dirty="0"/>
                <a:t> Partition/Load Balance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000" dirty="0"/>
                <a:t> Dynamic Mesh </a:t>
              </a:r>
            </a:p>
            <a:p>
              <a:pPr marL="285750" indent="-285750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endParaRPr lang="de-DE" sz="2000" dirty="0"/>
            </a:p>
          </p:txBody>
        </p:sp>
        <p:pic>
          <p:nvPicPr>
            <p:cNvPr id="1035" name="Graphic 1034" descr="Checkbox Checked with solid fill">
              <a:extLst>
                <a:ext uri="{FF2B5EF4-FFF2-40B4-BE49-F238E27FC236}">
                  <a16:creationId xmlns:a16="http://schemas.microsoft.com/office/drawing/2014/main" id="{20B0C0A1-C9B5-6507-2D8A-35A9E81DC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38824" y="4583302"/>
              <a:ext cx="381838" cy="381838"/>
            </a:xfrm>
            <a:prstGeom prst="rect">
              <a:avLst/>
            </a:prstGeom>
          </p:spPr>
        </p:pic>
      </p:grp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EF8D77CD-8774-0884-DE79-DB85CD3CC5A2}"/>
              </a:ext>
            </a:extLst>
          </p:cNvPr>
          <p:cNvSpPr/>
          <p:nvPr/>
        </p:nvSpPr>
        <p:spPr>
          <a:xfrm>
            <a:off x="6287760" y="5112001"/>
            <a:ext cx="228865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Grafik 4">
            <a:extLst>
              <a:ext uri="{FF2B5EF4-FFF2-40B4-BE49-F238E27FC236}">
                <a16:creationId xmlns:a16="http://schemas.microsoft.com/office/drawing/2014/main" id="{D201790C-9CE1-ABD5-E0AF-908BAFEF95B5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b="26145"/>
          <a:stretch/>
        </p:blipFill>
        <p:spPr>
          <a:xfrm>
            <a:off x="7760937" y="4487177"/>
            <a:ext cx="3968839" cy="1189025"/>
          </a:xfrm>
          <a:prstGeom prst="rect">
            <a:avLst/>
          </a:prstGeom>
        </p:spPr>
      </p:pic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713063EB-7FEF-0A51-424C-92F0A2BBF736}"/>
              </a:ext>
            </a:extLst>
          </p:cNvPr>
          <p:cNvCxnSpPr>
            <a:cxnSpLocks/>
          </p:cNvCxnSpPr>
          <p:nvPr/>
        </p:nvCxnSpPr>
        <p:spPr>
          <a:xfrm>
            <a:off x="6619617" y="5207956"/>
            <a:ext cx="1218097" cy="1200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51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A77A4-6CC3-9AE5-23BE-93EF68BB1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1A2B1A05-6A85-B414-8FEB-9D303AF7F4D9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8E9804F7-8BF2-BC30-1E78-6EAD92795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1925D1-CE18-4DC3-B72E-6DD3FCE552D8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420A7-4BD9-2780-1AEA-37577CE090FD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10080000" y="6155153"/>
            <a:chExt cx="540000" cy="540000"/>
          </a:xfrm>
        </p:grpSpPr>
        <p:sp>
          <p:nvSpPr>
            <p:cNvPr id="10" name="Elipse 48">
              <a:extLst>
                <a:ext uri="{FF2B5EF4-FFF2-40B4-BE49-F238E27FC236}">
                  <a16:creationId xmlns:a16="http://schemas.microsoft.com/office/drawing/2014/main" id="{4531BFB5-963C-7D41-9BCC-6C1801D40BE2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D7F5FBE-DDD9-8C6A-108F-9732C8FDD456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5497475-DCDB-7E9B-F7C9-D15BA5F47758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7AE29BF-2361-0286-8BB4-5C579C2F56A0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C6E4B24-B757-DC32-BCDC-438D5F12683F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921D05B-2FA8-EB5C-AA11-4BF685E05D04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6D9805A-9FCB-8A2E-F2F7-2D8F89CD2507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50223C1-C982-2A2F-A727-CF80E90936AE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8249CA0-FD9A-E5FC-711F-B4624B68BB64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976E9B0-63A3-8451-2E2B-96358F188B25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C971975-0F3D-47F6-002A-896092311D81}"/>
                  </a:ext>
                </a:extLst>
              </p:cNvPr>
              <p:cNvCxnSpPr>
                <a:stCxn id="14" idx="6"/>
                <a:endCxn id="1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8219EF3-D7D9-6ABB-44F8-332AB6AAF504}"/>
                  </a:ext>
                </a:extLst>
              </p:cNvPr>
              <p:cNvCxnSpPr>
                <a:cxnSpLocks/>
                <a:stCxn id="14" idx="2"/>
                <a:endCxn id="1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E1F2276-3A12-51BB-4AEE-6CD9C17AF12C}"/>
                  </a:ext>
                </a:extLst>
              </p:cNvPr>
              <p:cNvCxnSpPr>
                <a:cxnSpLocks/>
                <a:stCxn id="16" idx="5"/>
                <a:endCxn id="1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313E8FE-C1C9-EA08-71C1-FBFF4EA7488E}"/>
                  </a:ext>
                </a:extLst>
              </p:cNvPr>
              <p:cNvCxnSpPr>
                <a:cxnSpLocks/>
                <a:stCxn id="21" idx="7"/>
                <a:endCxn id="1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2D63176-5FD5-D1F1-9F6B-563332F4C813}"/>
                  </a:ext>
                </a:extLst>
              </p:cNvPr>
              <p:cNvCxnSpPr>
                <a:cxnSpLocks/>
                <a:stCxn id="21" idx="3"/>
                <a:endCxn id="2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677448-20A1-7E2D-BDCC-8A8F2AC97313}"/>
                  </a:ext>
                </a:extLst>
              </p:cNvPr>
              <p:cNvCxnSpPr>
                <a:cxnSpLocks/>
                <a:stCxn id="17" idx="3"/>
                <a:endCxn id="1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3FE69A8-BB9A-6900-0519-05605E574DCD}"/>
                  </a:ext>
                </a:extLst>
              </p:cNvPr>
              <p:cNvCxnSpPr>
                <a:cxnSpLocks/>
                <a:stCxn id="19" idx="4"/>
                <a:endCxn id="2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C1229F3C-3817-CD41-5DBC-F861A8BC8930}"/>
                  </a:ext>
                </a:extLst>
              </p:cNvPr>
              <p:cNvCxnSpPr>
                <a:cxnSpLocks/>
                <a:stCxn id="20" idx="5"/>
                <a:endCxn id="2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F29B82B-2A6A-1261-9A21-8E33DA577F1C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758D122-CEC1-6A3E-0652-78024D27E321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46CCD90-FC83-9B76-4857-65D28AB74840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A850850-249E-A81F-0061-26C0FFB713BD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E96E918-B47D-AA1C-AEAB-F98431B65622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FAA0284-024B-78B7-8FDE-D62600D6A03C}"/>
                  </a:ext>
                </a:extLst>
              </p:cNvPr>
              <p:cNvCxnSpPr>
                <a:cxnSpLocks/>
                <a:stCxn id="31" idx="2"/>
                <a:endCxn id="1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86E3F46-2402-867C-9D39-B2260BC1758D}"/>
                  </a:ext>
                </a:extLst>
              </p:cNvPr>
              <p:cNvCxnSpPr>
                <a:cxnSpLocks/>
                <a:stCxn id="14" idx="4"/>
                <a:endCxn id="3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BD0BD34-D0F4-2DDD-329A-0AE060A6DCF3}"/>
                  </a:ext>
                </a:extLst>
              </p:cNvPr>
              <p:cNvCxnSpPr>
                <a:cxnSpLocks/>
                <a:stCxn id="16" idx="3"/>
                <a:endCxn id="3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E25177D-BC32-B78F-6890-EE4A6EE5DE20}"/>
                  </a:ext>
                </a:extLst>
              </p:cNvPr>
              <p:cNvCxnSpPr>
                <a:cxnSpLocks/>
                <a:stCxn id="35" idx="2"/>
                <a:endCxn id="3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ED17836-EAF9-3C96-BDA5-355ECA7808FD}"/>
                  </a:ext>
                </a:extLst>
              </p:cNvPr>
              <p:cNvCxnSpPr>
                <a:cxnSpLocks/>
                <a:stCxn id="18" idx="2"/>
                <a:endCxn id="3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50D076B-A7F7-DD4A-8A4E-82F3740B4D81}"/>
                  </a:ext>
                </a:extLst>
              </p:cNvPr>
              <p:cNvCxnSpPr>
                <a:cxnSpLocks/>
                <a:stCxn id="16" idx="4"/>
                <a:endCxn id="3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CE8B25C-9CC7-C618-39A0-EB873B230186}"/>
                  </a:ext>
                </a:extLst>
              </p:cNvPr>
              <p:cNvCxnSpPr>
                <a:cxnSpLocks/>
                <a:stCxn id="32" idx="2"/>
                <a:endCxn id="3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9F86913-4A5D-3834-5422-4E81D7196035}"/>
                  </a:ext>
                </a:extLst>
              </p:cNvPr>
              <p:cNvCxnSpPr>
                <a:cxnSpLocks/>
                <a:stCxn id="34" idx="2"/>
                <a:endCxn id="1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F502828-6455-C309-94CC-D9EB372E0041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8E2FC96-296C-8508-48CA-A8142DB50C22}"/>
                  </a:ext>
                </a:extLst>
              </p:cNvPr>
              <p:cNvCxnSpPr>
                <a:cxnSpLocks/>
                <a:stCxn id="35" idx="1"/>
                <a:endCxn id="3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534D9D9-78CA-98A6-7B4D-FF1AC324D79E}"/>
                  </a:ext>
                </a:extLst>
              </p:cNvPr>
              <p:cNvCxnSpPr>
                <a:cxnSpLocks/>
                <a:stCxn id="21" idx="1"/>
                <a:endCxn id="3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761D980-517B-5862-3575-62E6C9406D5A}"/>
                  </a:ext>
                </a:extLst>
              </p:cNvPr>
              <p:cNvCxnSpPr>
                <a:cxnSpLocks/>
                <a:stCxn id="35" idx="3"/>
                <a:endCxn id="3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1303C3F-76A9-EA57-11D2-A692D0F6E96E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4B84A2B-22DC-8B2B-42E7-CF17AD79B0A3}"/>
                  </a:ext>
                </a:extLst>
              </p:cNvPr>
              <p:cNvCxnSpPr>
                <a:cxnSpLocks/>
                <a:stCxn id="21" idx="2"/>
                <a:endCxn id="3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81F9EE8-56CB-294D-A5BC-41769CB2BA2F}"/>
                  </a:ext>
                </a:extLst>
              </p:cNvPr>
              <p:cNvCxnSpPr>
                <a:cxnSpLocks/>
                <a:stCxn id="22" idx="0"/>
                <a:endCxn id="3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00AB8CC-1BA6-B836-B59D-1E7323C3FD89}"/>
                  </a:ext>
                </a:extLst>
              </p:cNvPr>
              <p:cNvCxnSpPr>
                <a:cxnSpLocks/>
                <a:stCxn id="31" idx="3"/>
                <a:endCxn id="3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52C5D58-71CC-278C-99B5-88B165430B17}"/>
                  </a:ext>
                </a:extLst>
              </p:cNvPr>
              <p:cNvCxnSpPr>
                <a:cxnSpLocks/>
                <a:stCxn id="20" idx="6"/>
                <a:endCxn id="3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478F798D-80F4-7B57-186A-175735477A05}"/>
                  </a:ext>
                </a:extLst>
              </p:cNvPr>
              <p:cNvCxnSpPr>
                <a:cxnSpLocks/>
                <a:stCxn id="20" idx="7"/>
                <a:endCxn id="3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264AAE2-AABA-06D1-BBBF-0386D73E28F2}"/>
                  </a:ext>
                </a:extLst>
              </p:cNvPr>
              <p:cNvCxnSpPr>
                <a:cxnSpLocks/>
                <a:stCxn id="34" idx="5"/>
                <a:endCxn id="3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9FDB0BF-287A-978A-EB27-78E650E3EEB5}"/>
                  </a:ext>
                </a:extLst>
              </p:cNvPr>
              <p:cNvCxnSpPr>
                <a:cxnSpLocks/>
                <a:stCxn id="17" idx="4"/>
                <a:endCxn id="3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0D6EDD43-1AA6-C52A-2A87-F69B117838A4}"/>
              </a:ext>
            </a:extLst>
          </p:cNvPr>
          <p:cNvGrpSpPr/>
          <p:nvPr/>
        </p:nvGrpSpPr>
        <p:grpSpPr>
          <a:xfrm>
            <a:off x="10080000" y="6156000"/>
            <a:ext cx="540000" cy="540000"/>
            <a:chOff x="10080000" y="6156000"/>
            <a:chExt cx="540000" cy="540000"/>
          </a:xfrm>
        </p:grpSpPr>
        <p:sp>
          <p:nvSpPr>
            <p:cNvPr id="63" name="Elipse 48">
              <a:extLst>
                <a:ext uri="{FF2B5EF4-FFF2-40B4-BE49-F238E27FC236}">
                  <a16:creationId xmlns:a16="http://schemas.microsoft.com/office/drawing/2014/main" id="{1C51B6E7-DB49-CC2B-0D69-ECFAB6A39E5E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5" name="Graphic 1024" descr="Play outline">
              <a:extLst>
                <a:ext uri="{FF2B5EF4-FFF2-40B4-BE49-F238E27FC236}">
                  <a16:creationId xmlns:a16="http://schemas.microsoft.com/office/drawing/2014/main" id="{0B1A0DF0-2404-BC34-06BB-718B94FEC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88E8CFF6-F0FD-90AE-6CF3-BF20291E14CD}"/>
              </a:ext>
            </a:extLst>
          </p:cNvPr>
          <p:cNvGrpSpPr/>
          <p:nvPr/>
        </p:nvGrpSpPr>
        <p:grpSpPr>
          <a:xfrm>
            <a:off x="8280000" y="6192000"/>
            <a:ext cx="540000" cy="540000"/>
            <a:chOff x="7968411" y="4505000"/>
            <a:chExt cx="540000" cy="540000"/>
          </a:xfrm>
        </p:grpSpPr>
        <p:sp>
          <p:nvSpPr>
            <p:cNvPr id="1028" name="Elipse 48">
              <a:extLst>
                <a:ext uri="{FF2B5EF4-FFF2-40B4-BE49-F238E27FC236}">
                  <a16:creationId xmlns:a16="http://schemas.microsoft.com/office/drawing/2014/main" id="{A1794A67-3681-DA44-4E7D-EEC2364BBBAE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9119C6DA-7942-E6BB-6FDF-E834DF42036A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3A139AF7-30E2-AC91-AB22-9D7A5090B345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Arrow Connector 1031">
                <a:extLst>
                  <a:ext uri="{FF2B5EF4-FFF2-40B4-BE49-F238E27FC236}">
                    <a16:creationId xmlns:a16="http://schemas.microsoft.com/office/drawing/2014/main" id="{1594D8E9-8D5E-64E6-48D7-5132C629A1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Elipse 8">
            <a:extLst>
              <a:ext uri="{FF2B5EF4-FFF2-40B4-BE49-F238E27FC236}">
                <a16:creationId xmlns:a16="http://schemas.microsoft.com/office/drawing/2014/main" id="{653E2F6F-E60F-D69A-422E-EE73B9AD9366}"/>
              </a:ext>
            </a:extLst>
          </p:cNvPr>
          <p:cNvSpPr/>
          <p:nvPr/>
        </p:nvSpPr>
        <p:spPr>
          <a:xfrm>
            <a:off x="63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5">
            <a:extLst>
              <a:ext uri="{FF2B5EF4-FFF2-40B4-BE49-F238E27FC236}">
                <a16:creationId xmlns:a16="http://schemas.microsoft.com/office/drawing/2014/main" id="{675BE23D-35D7-6DE0-DE1D-C42F848F5CDC}"/>
              </a:ext>
            </a:extLst>
          </p:cNvPr>
          <p:cNvSpPr txBox="1"/>
          <p:nvPr/>
        </p:nvSpPr>
        <p:spPr>
          <a:xfrm>
            <a:off x="57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Simulation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Setup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351D3F0-437E-6ACF-991E-90EFB0A861BD}"/>
              </a:ext>
            </a:extLst>
          </p:cNvPr>
          <p:cNvGrpSpPr/>
          <p:nvPr/>
        </p:nvGrpSpPr>
        <p:grpSpPr>
          <a:xfrm>
            <a:off x="6480000" y="5652000"/>
            <a:ext cx="540000" cy="540000"/>
            <a:chOff x="3978000" y="2610000"/>
            <a:chExt cx="540000" cy="540000"/>
          </a:xfrm>
        </p:grpSpPr>
        <p:grpSp>
          <p:nvGrpSpPr>
            <p:cNvPr id="57" name="Grupo 58">
              <a:extLst>
                <a:ext uri="{FF2B5EF4-FFF2-40B4-BE49-F238E27FC236}">
                  <a16:creationId xmlns:a16="http://schemas.microsoft.com/office/drawing/2014/main" id="{8F7A67F3-1A22-F7DF-7487-CE81DCC8D7D3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72B3A3D9-9F7C-0F91-F249-E8455033D1E0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Gráfico 61" descr="Monitor with solid fill">
                <a:extLst>
                  <a:ext uri="{FF2B5EF4-FFF2-40B4-BE49-F238E27FC236}">
                    <a16:creationId xmlns:a16="http://schemas.microsoft.com/office/drawing/2014/main" id="{7487ED1F-2AC3-3F58-1807-187F2699BD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8" name="Graphic 57" descr="Single gear with solid fill">
              <a:extLst>
                <a:ext uri="{FF2B5EF4-FFF2-40B4-BE49-F238E27FC236}">
                  <a16:creationId xmlns:a16="http://schemas.microsoft.com/office/drawing/2014/main" id="{65BC8AE2-F1BD-5E33-786D-562ABEC46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88285201-8D8C-E19F-7E73-CAC3FA839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60" name="Graphic 59" descr="Single gear with solid fill">
              <a:extLst>
                <a:ext uri="{FF2B5EF4-FFF2-40B4-BE49-F238E27FC236}">
                  <a16:creationId xmlns:a16="http://schemas.microsoft.com/office/drawing/2014/main" id="{72C63389-B87A-7477-B02D-249B35875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B93E519-8BED-2662-ABA1-64C20425296A}"/>
              </a:ext>
            </a:extLst>
          </p:cNvPr>
          <p:cNvSpPr txBox="1"/>
          <p:nvPr/>
        </p:nvSpPr>
        <p:spPr>
          <a:xfrm>
            <a:off x="268971" y="111858"/>
            <a:ext cx="2650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2.2:</a:t>
            </a:r>
            <a:r>
              <a:rPr lang="en-US" sz="3200" dirty="0">
                <a:latin typeface="+mj-lt"/>
              </a:rPr>
              <a:t>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E63AB0-FBF1-7764-8F91-6DB1F3AFBBA6}"/>
                  </a:ext>
                </a:extLst>
              </p:cNvPr>
              <p:cNvSpPr txBox="1"/>
              <p:nvPr/>
            </p:nvSpPr>
            <p:spPr>
              <a:xfrm>
                <a:off x="567461" y="915032"/>
                <a:ext cx="10465629" cy="4647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General: Pressure-Based, Transient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Models: Viscous </a:t>
                </a:r>
                <a:r>
                  <a:rPr 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sz="2400" dirty="0"/>
                  <a:t> Laminar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de-DE" sz="2400" dirty="0"/>
                  <a:t>Material: Fluid </a:t>
                </a:r>
                <a:r>
                  <a:rPr lang="de-DE" sz="2400" dirty="0">
                    <a:sym typeface="Wingdings" panose="05000000000000000000" pitchFamily="2" charset="2"/>
                  </a:rPr>
                  <a:t></a:t>
                </a:r>
                <a:r>
                  <a:rPr lang="de-DE" sz="2400" dirty="0"/>
                  <a:t> Blood</a:t>
                </a:r>
              </a:p>
              <a:p>
                <a:pPr marL="800100" lvl="1" indent="-3429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de-DE" sz="2400" dirty="0"/>
                  <a:t>Density: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=1060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𝑘𝑔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de-DE" sz="2400" dirty="0"/>
              </a:p>
              <a:p>
                <a:pPr marL="800100" lvl="1" indent="-3429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de-DE" sz="2400" dirty="0" err="1"/>
                  <a:t>Viscosity</a:t>
                </a:r>
                <a:r>
                  <a:rPr lang="de-DE" sz="2400" dirty="0"/>
                  <a:t>: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=0.004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𝑘𝑔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/(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dirty="0"/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de-DE" sz="2400" dirty="0"/>
                  <a:t>Boundary </a:t>
                </a:r>
                <a:r>
                  <a:rPr lang="de-DE" sz="2400" dirty="0" err="1"/>
                  <a:t>Conditions</a:t>
                </a:r>
                <a:r>
                  <a:rPr lang="de-DE" sz="2400" dirty="0"/>
                  <a:t> (</a:t>
                </a:r>
                <a:r>
                  <a:rPr lang="de-DE" sz="2400" dirty="0" err="1"/>
                  <a:t>initially</a:t>
                </a:r>
                <a:r>
                  <a:rPr lang="de-DE" sz="2400" dirty="0"/>
                  <a:t>):</a:t>
                </a:r>
              </a:p>
              <a:p>
                <a:pPr marL="800100" lvl="1" indent="-3429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de-DE" sz="2400" dirty="0" err="1"/>
                  <a:t>Inlet</a:t>
                </a:r>
                <a:r>
                  <a:rPr lang="de-DE" sz="2400" dirty="0"/>
                  <a:t>: Velocity </a:t>
                </a:r>
                <a:r>
                  <a:rPr lang="de-DE" sz="2400" dirty="0" err="1"/>
                  <a:t>inlet</a:t>
                </a:r>
                <a:r>
                  <a:rPr lang="de-DE" sz="2400" dirty="0"/>
                  <a:t> </a:t>
                </a:r>
                <a:r>
                  <a:rPr lang="de-DE" sz="2400" dirty="0">
                    <a:sym typeface="Wingdings" panose="05000000000000000000" pitchFamily="2" charset="2"/>
                  </a:rPr>
                  <a:t></a:t>
                </a:r>
                <a:r>
                  <a:rPr lang="de-DE" sz="2400" dirty="0"/>
                  <a:t> </a:t>
                </a:r>
                <a:r>
                  <a:rPr lang="de-DE" sz="2400" dirty="0" err="1"/>
                  <a:t>udf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profile</a:t>
                </a:r>
                <a:endParaRPr lang="de-DE" sz="2400" dirty="0"/>
              </a:p>
              <a:p>
                <a:pPr marL="800100" lvl="1" indent="-3429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de-DE" sz="2400" dirty="0"/>
                  <a:t>Outlet: Wall</a:t>
                </a:r>
              </a:p>
              <a:p>
                <a:pPr marL="800100" lvl="1" indent="-3429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de-DE" sz="2400" dirty="0" err="1"/>
                  <a:t>Ventricle</a:t>
                </a:r>
                <a:r>
                  <a:rPr lang="de-DE" sz="2400" dirty="0"/>
                  <a:t>-wall: Wall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E63AB0-FBF1-7764-8F91-6DB1F3AFB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61" y="915032"/>
                <a:ext cx="10465629" cy="4647426"/>
              </a:xfrm>
              <a:prstGeom prst="rect">
                <a:avLst/>
              </a:prstGeom>
              <a:blipFill>
                <a:blip r:embed="rId9"/>
                <a:stretch>
                  <a:fillRect l="-757" t="-1050" b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024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8F7DE-83D2-F7EC-B8CC-9FAD7E73D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12993560-5B51-DFD3-BE8A-5CD3194B1900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CC95CEE6-1DAD-5CF6-A0E5-835A49E4AD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18659C-7DAC-CE6F-29E9-4B8433B7EB4C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17E6B30-5A15-B81F-5173-A6087E6FFC0F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10080000" y="6155153"/>
            <a:chExt cx="540000" cy="540000"/>
          </a:xfrm>
        </p:grpSpPr>
        <p:sp>
          <p:nvSpPr>
            <p:cNvPr id="10" name="Elipse 48">
              <a:extLst>
                <a:ext uri="{FF2B5EF4-FFF2-40B4-BE49-F238E27FC236}">
                  <a16:creationId xmlns:a16="http://schemas.microsoft.com/office/drawing/2014/main" id="{6F02AC66-9808-482A-4849-BE679583DB78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EE4CE4-A5AD-F5B2-875C-65E3F78B41F7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809F5DA-E799-6755-E7DF-4BD11168E298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4F4C055-7336-9D33-DAE7-B9DB26A11E56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056B894-8BAB-A5C5-3931-39F59512F833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54B4E67-CB3D-84AF-D99A-F2763E1E7C26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7BCAC22-40F4-C1A7-0932-0579C9F5EEA7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560756-EC68-F15A-763D-34BB7887E768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2C5F792-74CC-4756-5069-8CB3A3A2887B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824A52F-51FB-86B5-D53C-9EDD299BE411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6CEF65D-E96B-327A-ACC8-DDFBC424CE00}"/>
                  </a:ext>
                </a:extLst>
              </p:cNvPr>
              <p:cNvCxnSpPr>
                <a:stCxn id="14" idx="6"/>
                <a:endCxn id="1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9966A65-E0B6-0206-71FE-807D4454DD43}"/>
                  </a:ext>
                </a:extLst>
              </p:cNvPr>
              <p:cNvCxnSpPr>
                <a:cxnSpLocks/>
                <a:stCxn id="14" idx="2"/>
                <a:endCxn id="1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43C5FCD-F46A-6087-F832-D12E44CF1A31}"/>
                  </a:ext>
                </a:extLst>
              </p:cNvPr>
              <p:cNvCxnSpPr>
                <a:cxnSpLocks/>
                <a:stCxn id="16" idx="5"/>
                <a:endCxn id="1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2DE9975-AE65-88BF-2742-14BDE07CF3B9}"/>
                  </a:ext>
                </a:extLst>
              </p:cNvPr>
              <p:cNvCxnSpPr>
                <a:cxnSpLocks/>
                <a:stCxn id="21" idx="7"/>
                <a:endCxn id="1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72AF11C-399C-A8E6-1F85-F203B704C713}"/>
                  </a:ext>
                </a:extLst>
              </p:cNvPr>
              <p:cNvCxnSpPr>
                <a:cxnSpLocks/>
                <a:stCxn id="21" idx="3"/>
                <a:endCxn id="2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C36A80A-2D10-FEC1-C689-832E2D9A75C5}"/>
                  </a:ext>
                </a:extLst>
              </p:cNvPr>
              <p:cNvCxnSpPr>
                <a:cxnSpLocks/>
                <a:stCxn id="17" idx="3"/>
                <a:endCxn id="1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EE34409-C5AC-A74A-542B-5EB91ADD66F1}"/>
                  </a:ext>
                </a:extLst>
              </p:cNvPr>
              <p:cNvCxnSpPr>
                <a:cxnSpLocks/>
                <a:stCxn id="19" idx="4"/>
                <a:endCxn id="2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574F67C-623C-B6AA-F93E-C8161DA16C4D}"/>
                  </a:ext>
                </a:extLst>
              </p:cNvPr>
              <p:cNvCxnSpPr>
                <a:cxnSpLocks/>
                <a:stCxn id="20" idx="5"/>
                <a:endCxn id="2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FBE5417-B959-15F3-9EA6-5C8BD135B86C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8A2EF92-87E2-610B-23E2-441998E42D84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C561A8E-BBB6-A696-786D-19EEE764C9FD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F61F034-B887-EADF-DA8E-81C83978B992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80BF6B8-5A28-73A5-8815-C3F00C533CEC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50533D0-B381-BEFF-6569-5C38C36D4021}"/>
                  </a:ext>
                </a:extLst>
              </p:cNvPr>
              <p:cNvCxnSpPr>
                <a:cxnSpLocks/>
                <a:stCxn id="31" idx="2"/>
                <a:endCxn id="1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24E6175-4CE7-3891-A43A-0468D12A3D41}"/>
                  </a:ext>
                </a:extLst>
              </p:cNvPr>
              <p:cNvCxnSpPr>
                <a:cxnSpLocks/>
                <a:stCxn id="14" idx="4"/>
                <a:endCxn id="3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7CF9460-C0EB-CC56-684B-A5F949EEED1E}"/>
                  </a:ext>
                </a:extLst>
              </p:cNvPr>
              <p:cNvCxnSpPr>
                <a:cxnSpLocks/>
                <a:stCxn id="16" idx="3"/>
                <a:endCxn id="3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3951629-B7E2-6988-B8EA-144101C30F97}"/>
                  </a:ext>
                </a:extLst>
              </p:cNvPr>
              <p:cNvCxnSpPr>
                <a:cxnSpLocks/>
                <a:stCxn id="35" idx="2"/>
                <a:endCxn id="3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32C6550-9CDF-7BCC-2444-0ADD9F2D3585}"/>
                  </a:ext>
                </a:extLst>
              </p:cNvPr>
              <p:cNvCxnSpPr>
                <a:cxnSpLocks/>
                <a:stCxn id="18" idx="2"/>
                <a:endCxn id="3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2C5E86D-ED89-1EDD-BCDA-09B157CAFFB8}"/>
                  </a:ext>
                </a:extLst>
              </p:cNvPr>
              <p:cNvCxnSpPr>
                <a:cxnSpLocks/>
                <a:stCxn id="16" idx="4"/>
                <a:endCxn id="3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CF8D066-23BA-CB14-8A64-FDDC931E2E6B}"/>
                  </a:ext>
                </a:extLst>
              </p:cNvPr>
              <p:cNvCxnSpPr>
                <a:cxnSpLocks/>
                <a:stCxn id="32" idx="2"/>
                <a:endCxn id="3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051471E-24C8-6A0B-E244-3AAE4578B4D5}"/>
                  </a:ext>
                </a:extLst>
              </p:cNvPr>
              <p:cNvCxnSpPr>
                <a:cxnSpLocks/>
                <a:stCxn id="34" idx="2"/>
                <a:endCxn id="1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A5ED0B5-3A0A-26B2-79BB-1783D8119760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42CBDC6-63CC-9A60-4018-FDBDC79369B2}"/>
                  </a:ext>
                </a:extLst>
              </p:cNvPr>
              <p:cNvCxnSpPr>
                <a:cxnSpLocks/>
                <a:stCxn id="35" idx="1"/>
                <a:endCxn id="3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3E93528-4E92-D59E-D4BC-B79B97AF2C7F}"/>
                  </a:ext>
                </a:extLst>
              </p:cNvPr>
              <p:cNvCxnSpPr>
                <a:cxnSpLocks/>
                <a:stCxn id="21" idx="1"/>
                <a:endCxn id="3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D94CC16-EE96-4988-0ABC-27371DCD5274}"/>
                  </a:ext>
                </a:extLst>
              </p:cNvPr>
              <p:cNvCxnSpPr>
                <a:cxnSpLocks/>
                <a:stCxn id="35" idx="3"/>
                <a:endCxn id="3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9B3A2A0-1ECE-8C7C-090B-D6C740236471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D70EB3C-7F6B-57F1-4ABD-5E7E65F8C91E}"/>
                  </a:ext>
                </a:extLst>
              </p:cNvPr>
              <p:cNvCxnSpPr>
                <a:cxnSpLocks/>
                <a:stCxn id="21" idx="2"/>
                <a:endCxn id="3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998AB7A-33C8-C8A3-B795-189F5EFBA852}"/>
                  </a:ext>
                </a:extLst>
              </p:cNvPr>
              <p:cNvCxnSpPr>
                <a:cxnSpLocks/>
                <a:stCxn id="22" idx="0"/>
                <a:endCxn id="3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6A9FDF2-F282-6FE0-08F0-ADE143C4A62B}"/>
                  </a:ext>
                </a:extLst>
              </p:cNvPr>
              <p:cNvCxnSpPr>
                <a:cxnSpLocks/>
                <a:stCxn id="31" idx="3"/>
                <a:endCxn id="3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6AF24F0-9B44-9ECC-68D6-BC5149EF5502}"/>
                  </a:ext>
                </a:extLst>
              </p:cNvPr>
              <p:cNvCxnSpPr>
                <a:cxnSpLocks/>
                <a:stCxn id="20" idx="6"/>
                <a:endCxn id="3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40696B5-9E84-7B04-BEA2-D9953A66EB31}"/>
                  </a:ext>
                </a:extLst>
              </p:cNvPr>
              <p:cNvCxnSpPr>
                <a:cxnSpLocks/>
                <a:stCxn id="20" idx="7"/>
                <a:endCxn id="3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66227A6-8557-5FFF-2041-395E64E271D9}"/>
                  </a:ext>
                </a:extLst>
              </p:cNvPr>
              <p:cNvCxnSpPr>
                <a:cxnSpLocks/>
                <a:stCxn id="34" idx="5"/>
                <a:endCxn id="3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F982AB6-2FF3-9EE3-088E-372F47AF3F2D}"/>
                  </a:ext>
                </a:extLst>
              </p:cNvPr>
              <p:cNvCxnSpPr>
                <a:cxnSpLocks/>
                <a:stCxn id="17" idx="4"/>
                <a:endCxn id="3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20041641-1945-3712-B2E7-9298CFF1F065}"/>
              </a:ext>
            </a:extLst>
          </p:cNvPr>
          <p:cNvGrpSpPr/>
          <p:nvPr/>
        </p:nvGrpSpPr>
        <p:grpSpPr>
          <a:xfrm>
            <a:off x="10080000" y="6156000"/>
            <a:ext cx="540000" cy="540000"/>
            <a:chOff x="10080000" y="6156000"/>
            <a:chExt cx="540000" cy="540000"/>
          </a:xfrm>
        </p:grpSpPr>
        <p:sp>
          <p:nvSpPr>
            <p:cNvPr id="63" name="Elipse 48">
              <a:extLst>
                <a:ext uri="{FF2B5EF4-FFF2-40B4-BE49-F238E27FC236}">
                  <a16:creationId xmlns:a16="http://schemas.microsoft.com/office/drawing/2014/main" id="{7409BDEF-FF02-B7BC-7645-2E577DB67357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5" name="Graphic 1024" descr="Play outline">
              <a:extLst>
                <a:ext uri="{FF2B5EF4-FFF2-40B4-BE49-F238E27FC236}">
                  <a16:creationId xmlns:a16="http://schemas.microsoft.com/office/drawing/2014/main" id="{6A030CEB-FFA2-7241-5013-FC8EA7540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90FCD9AF-BAF8-7612-0A4D-41A5ECCB2F0F}"/>
              </a:ext>
            </a:extLst>
          </p:cNvPr>
          <p:cNvGrpSpPr/>
          <p:nvPr/>
        </p:nvGrpSpPr>
        <p:grpSpPr>
          <a:xfrm>
            <a:off x="8280000" y="6192000"/>
            <a:ext cx="540000" cy="540000"/>
            <a:chOff x="7968411" y="4505000"/>
            <a:chExt cx="540000" cy="540000"/>
          </a:xfrm>
        </p:grpSpPr>
        <p:sp>
          <p:nvSpPr>
            <p:cNvPr id="1028" name="Elipse 48">
              <a:extLst>
                <a:ext uri="{FF2B5EF4-FFF2-40B4-BE49-F238E27FC236}">
                  <a16:creationId xmlns:a16="http://schemas.microsoft.com/office/drawing/2014/main" id="{8707B930-48EA-C976-E55E-48AC83956D3D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FA2261B7-A4AB-C6CA-1702-38D0FF1F8352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2FFBE05E-BD9B-4F26-26FD-AD6B59151A08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Arrow Connector 1031">
                <a:extLst>
                  <a:ext uri="{FF2B5EF4-FFF2-40B4-BE49-F238E27FC236}">
                    <a16:creationId xmlns:a16="http://schemas.microsoft.com/office/drawing/2014/main" id="{5DB8CFFA-5227-1648-25EF-A09DAE5103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Elipse 8">
            <a:extLst>
              <a:ext uri="{FF2B5EF4-FFF2-40B4-BE49-F238E27FC236}">
                <a16:creationId xmlns:a16="http://schemas.microsoft.com/office/drawing/2014/main" id="{FC5CF738-5621-F6A3-C6D5-33BE43140154}"/>
              </a:ext>
            </a:extLst>
          </p:cNvPr>
          <p:cNvSpPr/>
          <p:nvPr/>
        </p:nvSpPr>
        <p:spPr>
          <a:xfrm>
            <a:off x="63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5">
            <a:extLst>
              <a:ext uri="{FF2B5EF4-FFF2-40B4-BE49-F238E27FC236}">
                <a16:creationId xmlns:a16="http://schemas.microsoft.com/office/drawing/2014/main" id="{5509A313-C220-C55E-63BA-3FE758EC746E}"/>
              </a:ext>
            </a:extLst>
          </p:cNvPr>
          <p:cNvSpPr txBox="1"/>
          <p:nvPr/>
        </p:nvSpPr>
        <p:spPr>
          <a:xfrm>
            <a:off x="57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Simulation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Setup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A76C951-1354-6143-BF2F-EAC96CB0FEC5}"/>
              </a:ext>
            </a:extLst>
          </p:cNvPr>
          <p:cNvGrpSpPr/>
          <p:nvPr/>
        </p:nvGrpSpPr>
        <p:grpSpPr>
          <a:xfrm>
            <a:off x="6480000" y="5652000"/>
            <a:ext cx="540000" cy="540000"/>
            <a:chOff x="3978000" y="2610000"/>
            <a:chExt cx="540000" cy="540000"/>
          </a:xfrm>
        </p:grpSpPr>
        <p:grpSp>
          <p:nvGrpSpPr>
            <p:cNvPr id="57" name="Grupo 58">
              <a:extLst>
                <a:ext uri="{FF2B5EF4-FFF2-40B4-BE49-F238E27FC236}">
                  <a16:creationId xmlns:a16="http://schemas.microsoft.com/office/drawing/2014/main" id="{9BABC59C-5228-DFF9-22DC-C5BB4250F8A9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9BF203D6-2291-A5AC-894B-28B2093F0F26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Gráfico 61" descr="Monitor with solid fill">
                <a:extLst>
                  <a:ext uri="{FF2B5EF4-FFF2-40B4-BE49-F238E27FC236}">
                    <a16:creationId xmlns:a16="http://schemas.microsoft.com/office/drawing/2014/main" id="{C67AC0C4-21CC-B4A1-F8C7-787B1059D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8" name="Graphic 57" descr="Single gear with solid fill">
              <a:extLst>
                <a:ext uri="{FF2B5EF4-FFF2-40B4-BE49-F238E27FC236}">
                  <a16:creationId xmlns:a16="http://schemas.microsoft.com/office/drawing/2014/main" id="{6AD91B61-61BA-7A1C-CCCC-10DCB2F08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26EF01C2-F525-4B3E-ECBC-CB51D4B38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60" name="Graphic 59" descr="Single gear with solid fill">
              <a:extLst>
                <a:ext uri="{FF2B5EF4-FFF2-40B4-BE49-F238E27FC236}">
                  <a16:creationId xmlns:a16="http://schemas.microsoft.com/office/drawing/2014/main" id="{8E2ADCCA-2035-3971-B26F-A023076C1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534E199-BEA4-5C8C-F98A-65AAB066498A}"/>
              </a:ext>
            </a:extLst>
          </p:cNvPr>
          <p:cNvSpPr txBox="1"/>
          <p:nvPr/>
        </p:nvSpPr>
        <p:spPr>
          <a:xfrm>
            <a:off x="268971" y="111858"/>
            <a:ext cx="4144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2.3:</a:t>
            </a:r>
            <a:r>
              <a:rPr lang="en-US" sz="3200" dirty="0">
                <a:latin typeface="+mj-lt"/>
              </a:rPr>
              <a:t> Dynamic Mesh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832C2-570B-9314-CED2-EB28459973BD}"/>
              </a:ext>
            </a:extLst>
          </p:cNvPr>
          <p:cNvSpPr txBox="1"/>
          <p:nvPr/>
        </p:nvSpPr>
        <p:spPr>
          <a:xfrm>
            <a:off x="466980" y="915032"/>
            <a:ext cx="762510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Dynamic Mesh    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Smoothing </a:t>
            </a:r>
            <a:r>
              <a:rPr lang="es-ES" sz="2400" dirty="0"/>
              <a:t>    </a:t>
            </a:r>
            <a:r>
              <a:rPr lang="de-DE" sz="2400" dirty="0">
                <a:sym typeface="Wingdings" panose="05000000000000000000" pitchFamily="2" charset="2"/>
              </a:rPr>
              <a:t></a:t>
            </a:r>
            <a:br>
              <a:rPr lang="de-DE" sz="2400" dirty="0"/>
            </a:br>
            <a:r>
              <a:rPr lang="de-DE" sz="2400" dirty="0"/>
              <a:t>Settings </a:t>
            </a: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Diffusion     </a:t>
            </a: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</a:t>
            </a:r>
            <a:r>
              <a:rPr lang="de-DE" sz="2400" dirty="0" err="1"/>
              <a:t>Advanced</a:t>
            </a:r>
            <a:endParaRPr lang="de-DE" sz="2400" dirty="0"/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de-DE" sz="2400" dirty="0"/>
              <a:t>Dynamic Mesh </a:t>
            </a: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Events…</a:t>
            </a:r>
          </a:p>
          <a:p>
            <a:pPr marL="800100" lvl="1" indent="-342900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de-DE" sz="2400" dirty="0"/>
              <a:t>Read… (</a:t>
            </a:r>
            <a:r>
              <a:rPr lang="de-DE" sz="2400" dirty="0" err="1"/>
              <a:t>dynamic_events</a:t>
            </a:r>
            <a:r>
              <a:rPr lang="de-DE" sz="2400" dirty="0"/>
              <a:t>) </a:t>
            </a:r>
          </a:p>
          <a:p>
            <a:pPr marL="800100" lvl="1" indent="-342900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de-DE" sz="2400" dirty="0" err="1"/>
              <a:t>Defines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changes</a:t>
            </a:r>
            <a:r>
              <a:rPr lang="de-DE" sz="2400" dirty="0"/>
              <a:t> at end </a:t>
            </a:r>
            <a:r>
              <a:rPr lang="de-DE" sz="2400" dirty="0" err="1"/>
              <a:t>diastole</a:t>
            </a:r>
            <a:r>
              <a:rPr lang="de-DE" sz="2400" dirty="0"/>
              <a:t> and end </a:t>
            </a:r>
            <a:r>
              <a:rPr lang="de-DE" sz="2400" dirty="0" err="1"/>
              <a:t>systole</a:t>
            </a:r>
            <a:r>
              <a:rPr lang="de-DE" sz="2400" dirty="0"/>
              <a:t>.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de-DE" sz="2400" dirty="0"/>
              <a:t>Dynamic Mesh </a:t>
            </a: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Dynamic Mesh </a:t>
            </a:r>
            <a:r>
              <a:rPr lang="de-DE" sz="2400" dirty="0" err="1"/>
              <a:t>Zones</a:t>
            </a:r>
            <a:r>
              <a:rPr lang="de-DE" sz="2400" dirty="0"/>
              <a:t> </a:t>
            </a: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Create/Edit </a:t>
            </a: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User-</a:t>
            </a:r>
            <a:r>
              <a:rPr lang="de-DE" sz="2400" dirty="0" err="1"/>
              <a:t>Defined</a:t>
            </a:r>
            <a:r>
              <a:rPr lang="de-DE" sz="2400" dirty="0"/>
              <a:t> Type </a:t>
            </a:r>
            <a:r>
              <a:rPr lang="de-DE" sz="2400" dirty="0" err="1"/>
              <a:t>for</a:t>
            </a:r>
            <a:r>
              <a:rPr lang="de-DE" sz="2400" dirty="0"/>
              <a:t>: </a:t>
            </a:r>
            <a:r>
              <a:rPr lang="de-DE" sz="2400" dirty="0" err="1"/>
              <a:t>inlet</a:t>
            </a:r>
            <a:r>
              <a:rPr lang="de-DE" sz="2400" dirty="0"/>
              <a:t>, </a:t>
            </a:r>
            <a:r>
              <a:rPr lang="de-DE" sz="2400" dirty="0" err="1"/>
              <a:t>outlet</a:t>
            </a:r>
            <a:r>
              <a:rPr lang="de-DE" sz="2400" dirty="0"/>
              <a:t>, wall-</a:t>
            </a:r>
            <a:r>
              <a:rPr lang="de-DE" sz="2400" dirty="0" err="1"/>
              <a:t>ventricle</a:t>
            </a:r>
            <a:endParaRPr lang="de-DE" sz="2400" dirty="0"/>
          </a:p>
          <a:p>
            <a:pPr marL="800100" lvl="1" indent="-342900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de-DE" sz="2400" dirty="0"/>
              <a:t>Check </a:t>
            </a:r>
            <a:r>
              <a:rPr lang="de-DE" sz="2400" dirty="0" err="1"/>
              <a:t>if</a:t>
            </a:r>
            <a:r>
              <a:rPr lang="de-DE" sz="2400" dirty="0"/>
              <a:t> Mesh Motion UDF/Profile: </a:t>
            </a:r>
            <a:r>
              <a:rPr lang="de-DE" sz="2400" dirty="0" err="1"/>
              <a:t>Ven_move</a:t>
            </a:r>
            <a:r>
              <a:rPr lang="de-DE" sz="2400" dirty="0"/>
              <a:t>::</a:t>
            </a:r>
            <a:r>
              <a:rPr lang="de-DE" sz="2400" dirty="0" err="1"/>
              <a:t>libudf</a:t>
            </a:r>
            <a:endParaRPr lang="de-DE" sz="2400" dirty="0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B4B70C66-67AD-CC35-1E15-5BCA6E8AE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53" y="221180"/>
            <a:ext cx="2953162" cy="2067213"/>
          </a:xfrm>
          <a:prstGeom prst="rect">
            <a:avLst/>
          </a:prstGeom>
        </p:spPr>
      </p:pic>
      <p:pic>
        <p:nvPicPr>
          <p:cNvPr id="1024" name="Grafik 11">
            <a:extLst>
              <a:ext uri="{FF2B5EF4-FFF2-40B4-BE49-F238E27FC236}">
                <a16:creationId xmlns:a16="http://schemas.microsoft.com/office/drawing/2014/main" id="{0A6F436B-16AB-6028-EA79-9E80317C5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85"/>
          <a:stretch/>
        </p:blipFill>
        <p:spPr>
          <a:xfrm>
            <a:off x="7289237" y="537633"/>
            <a:ext cx="2324424" cy="1946880"/>
          </a:xfrm>
          <a:prstGeom prst="rect">
            <a:avLst/>
          </a:prstGeom>
        </p:spPr>
      </p:pic>
      <p:pic>
        <p:nvPicPr>
          <p:cNvPr id="15" name="Grafik 10">
            <a:extLst>
              <a:ext uri="{FF2B5EF4-FFF2-40B4-BE49-F238E27FC236}">
                <a16:creationId xmlns:a16="http://schemas.microsoft.com/office/drawing/2014/main" id="{E1A0FBBE-1FE7-3664-4116-511972B3E8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77"/>
          <a:stretch/>
        </p:blipFill>
        <p:spPr>
          <a:xfrm>
            <a:off x="9031935" y="682172"/>
            <a:ext cx="2753109" cy="2211010"/>
          </a:xfrm>
          <a:prstGeom prst="rect">
            <a:avLst/>
          </a:prstGeom>
        </p:spPr>
      </p:pic>
      <p:pic>
        <p:nvPicPr>
          <p:cNvPr id="1027" name="Graphic 1026" descr="Checkbox Checked with solid fill">
            <a:extLst>
              <a:ext uri="{FF2B5EF4-FFF2-40B4-BE49-F238E27FC236}">
                <a16:creationId xmlns:a16="http://schemas.microsoft.com/office/drawing/2014/main" id="{79B42170-6088-A078-0D5D-58459F7C09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80986" y="980085"/>
            <a:ext cx="381838" cy="381838"/>
          </a:xfrm>
          <a:prstGeom prst="rect">
            <a:avLst/>
          </a:prstGeom>
        </p:spPr>
      </p:pic>
      <p:pic>
        <p:nvPicPr>
          <p:cNvPr id="1029" name="Graphic 1028" descr="Checkbox Checked with solid fill">
            <a:extLst>
              <a:ext uri="{FF2B5EF4-FFF2-40B4-BE49-F238E27FC236}">
                <a16:creationId xmlns:a16="http://schemas.microsoft.com/office/drawing/2014/main" id="{A76581FB-6B99-C9FE-5A01-0E65381B3E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91803" y="980085"/>
            <a:ext cx="381838" cy="381838"/>
          </a:xfrm>
          <a:prstGeom prst="rect">
            <a:avLst/>
          </a:prstGeom>
        </p:spPr>
      </p:pic>
      <p:pic>
        <p:nvPicPr>
          <p:cNvPr id="1031" name="Graphic 1030" descr="Checkbox Checked with solid fill">
            <a:extLst>
              <a:ext uri="{FF2B5EF4-FFF2-40B4-BE49-F238E27FC236}">
                <a16:creationId xmlns:a16="http://schemas.microsoft.com/office/drawing/2014/main" id="{BBA0E224-32CE-CC4E-5629-7C4268236D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82170" y="1352158"/>
            <a:ext cx="381838" cy="381838"/>
          </a:xfrm>
          <a:prstGeom prst="rect">
            <a:avLst/>
          </a:prstGeom>
        </p:spPr>
      </p:pic>
      <p:pic>
        <p:nvPicPr>
          <p:cNvPr id="1033" name="Grafik 4">
            <a:extLst>
              <a:ext uri="{FF2B5EF4-FFF2-40B4-BE49-F238E27FC236}">
                <a16:creationId xmlns:a16="http://schemas.microsoft.com/office/drawing/2014/main" id="{552E524C-87B7-E376-D27F-32830F181FE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23507" y="2934182"/>
            <a:ext cx="3485749" cy="292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05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CE051-7E4C-CEDE-4632-C74406280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872F2980-F8A3-0605-EF43-908901A0CCF1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4405F684-2AC3-2BF1-A3D2-8364FEE3BE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1730B2-AE55-85F1-397B-7E022C9FAB5C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5DB2C0-248C-FC6A-A797-3E369502D610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10080000" y="6155153"/>
            <a:chExt cx="540000" cy="540000"/>
          </a:xfrm>
        </p:grpSpPr>
        <p:sp>
          <p:nvSpPr>
            <p:cNvPr id="10" name="Elipse 48">
              <a:extLst>
                <a:ext uri="{FF2B5EF4-FFF2-40B4-BE49-F238E27FC236}">
                  <a16:creationId xmlns:a16="http://schemas.microsoft.com/office/drawing/2014/main" id="{BFFF5EAD-FE7C-5FF2-CA15-2E0DE1757D92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9DA8BE0-5A37-4884-BD08-7F5EDE31278E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5A8038E-0315-F98D-FBE0-3289BB3F3DA1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ABF6DA1-B3C4-7024-8249-63A526C22913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8FB7875-5BA8-2AF6-4DEF-93D3A54D086A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78F6D1A-B1FB-0834-00B6-236B7FE49D67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0EB3A22-7C46-28E8-5AFE-BD92E35CB442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F0042C8-DD09-6AAE-AFE5-F7E5F0E87488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B0A1827-727E-FEA7-3E46-5363F4911990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17E0FB1-E0C7-1D4C-7B1C-E925209B4679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0DE588C-EF96-48BD-B4C2-F9FF50ADEAD2}"/>
                  </a:ext>
                </a:extLst>
              </p:cNvPr>
              <p:cNvCxnSpPr>
                <a:stCxn id="14" idx="6"/>
                <a:endCxn id="1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2DAC84C-7A96-33E6-7B5B-A587301499EE}"/>
                  </a:ext>
                </a:extLst>
              </p:cNvPr>
              <p:cNvCxnSpPr>
                <a:cxnSpLocks/>
                <a:stCxn id="14" idx="2"/>
                <a:endCxn id="1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B0109BE-1E1A-4F95-737D-826A17329122}"/>
                  </a:ext>
                </a:extLst>
              </p:cNvPr>
              <p:cNvCxnSpPr>
                <a:cxnSpLocks/>
                <a:stCxn id="16" idx="5"/>
                <a:endCxn id="1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47FF1C8-9956-2BBF-FE2D-FE4ECDE6A4BF}"/>
                  </a:ext>
                </a:extLst>
              </p:cNvPr>
              <p:cNvCxnSpPr>
                <a:cxnSpLocks/>
                <a:stCxn id="21" idx="7"/>
                <a:endCxn id="1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3F683E7-C17A-D387-DA0E-16279221E1C0}"/>
                  </a:ext>
                </a:extLst>
              </p:cNvPr>
              <p:cNvCxnSpPr>
                <a:cxnSpLocks/>
                <a:stCxn id="21" idx="3"/>
                <a:endCxn id="2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57A5856-92E1-62CB-3B33-B8E4B3346661}"/>
                  </a:ext>
                </a:extLst>
              </p:cNvPr>
              <p:cNvCxnSpPr>
                <a:cxnSpLocks/>
                <a:stCxn id="17" idx="3"/>
                <a:endCxn id="1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52181C6-759F-F6E0-8192-D559C07A3A1D}"/>
                  </a:ext>
                </a:extLst>
              </p:cNvPr>
              <p:cNvCxnSpPr>
                <a:cxnSpLocks/>
                <a:stCxn id="19" idx="4"/>
                <a:endCxn id="2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5D6D8B4-DA25-0C5F-6A7B-C0CCF2154ED5}"/>
                  </a:ext>
                </a:extLst>
              </p:cNvPr>
              <p:cNvCxnSpPr>
                <a:cxnSpLocks/>
                <a:stCxn id="20" idx="5"/>
                <a:endCxn id="2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FAFF4D0-B80B-6537-D2FB-A1EECB0FEA6F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242CEF0-2E35-F454-A6B1-974930CB7D6C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1E79FDD-1970-CC80-B3D9-66F6B22A892E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D644CCA-4455-0168-4F78-F32CA096C788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9889ABE-8BB5-020F-8F5F-D91C5626AC17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8FD9D7B-CB45-A586-D005-310EDEF64A68}"/>
                  </a:ext>
                </a:extLst>
              </p:cNvPr>
              <p:cNvCxnSpPr>
                <a:cxnSpLocks/>
                <a:stCxn id="31" idx="2"/>
                <a:endCxn id="1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B61E75C-69D3-B453-8F35-4A1F7A7A583C}"/>
                  </a:ext>
                </a:extLst>
              </p:cNvPr>
              <p:cNvCxnSpPr>
                <a:cxnSpLocks/>
                <a:stCxn id="14" idx="4"/>
                <a:endCxn id="3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C3B5F6F-DFC2-E3C9-4C4E-51B535A77538}"/>
                  </a:ext>
                </a:extLst>
              </p:cNvPr>
              <p:cNvCxnSpPr>
                <a:cxnSpLocks/>
                <a:stCxn id="16" idx="3"/>
                <a:endCxn id="3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DDE9CD3-6732-E99D-3AC9-832DCC7DDE91}"/>
                  </a:ext>
                </a:extLst>
              </p:cNvPr>
              <p:cNvCxnSpPr>
                <a:cxnSpLocks/>
                <a:stCxn id="35" idx="2"/>
                <a:endCxn id="3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D20FA2A-1C83-08E7-5C55-C24886423AE2}"/>
                  </a:ext>
                </a:extLst>
              </p:cNvPr>
              <p:cNvCxnSpPr>
                <a:cxnSpLocks/>
                <a:stCxn id="18" idx="2"/>
                <a:endCxn id="3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E808133-15DA-D243-0C7E-A83CF40FEF81}"/>
                  </a:ext>
                </a:extLst>
              </p:cNvPr>
              <p:cNvCxnSpPr>
                <a:cxnSpLocks/>
                <a:stCxn id="16" idx="4"/>
                <a:endCxn id="3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CC10F90-7582-A3F2-8BB9-6717F646301E}"/>
                  </a:ext>
                </a:extLst>
              </p:cNvPr>
              <p:cNvCxnSpPr>
                <a:cxnSpLocks/>
                <a:stCxn id="32" idx="2"/>
                <a:endCxn id="3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098E76D-7F1C-8E0A-2A12-B2027AD7B00D}"/>
                  </a:ext>
                </a:extLst>
              </p:cNvPr>
              <p:cNvCxnSpPr>
                <a:cxnSpLocks/>
                <a:stCxn id="34" idx="2"/>
                <a:endCxn id="1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14959B0-4FCF-191F-F698-BC54DB001301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771C0AE-8CD1-8974-4C99-2AAF5581F210}"/>
                  </a:ext>
                </a:extLst>
              </p:cNvPr>
              <p:cNvCxnSpPr>
                <a:cxnSpLocks/>
                <a:stCxn id="35" idx="1"/>
                <a:endCxn id="3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A81DF30-A03E-ABDD-A603-0469F77267F8}"/>
                  </a:ext>
                </a:extLst>
              </p:cNvPr>
              <p:cNvCxnSpPr>
                <a:cxnSpLocks/>
                <a:stCxn id="21" idx="1"/>
                <a:endCxn id="3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75DE16F-E3E1-C4EA-FFE5-A15C61F1F3CB}"/>
                  </a:ext>
                </a:extLst>
              </p:cNvPr>
              <p:cNvCxnSpPr>
                <a:cxnSpLocks/>
                <a:stCxn id="35" idx="3"/>
                <a:endCxn id="3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B09B99A-937F-ABD5-7D98-3E2BAA1FD246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1756070-26E7-E908-0101-04A26E2C6FC3}"/>
                  </a:ext>
                </a:extLst>
              </p:cNvPr>
              <p:cNvCxnSpPr>
                <a:cxnSpLocks/>
                <a:stCxn id="21" idx="2"/>
                <a:endCxn id="3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4AA3C1B-7B72-B75F-90E7-C24E644B52D9}"/>
                  </a:ext>
                </a:extLst>
              </p:cNvPr>
              <p:cNvCxnSpPr>
                <a:cxnSpLocks/>
                <a:stCxn id="22" idx="0"/>
                <a:endCxn id="3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CB899E0-9771-78CD-D744-513E4F3EF904}"/>
                  </a:ext>
                </a:extLst>
              </p:cNvPr>
              <p:cNvCxnSpPr>
                <a:cxnSpLocks/>
                <a:stCxn id="31" idx="3"/>
                <a:endCxn id="3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1CBEFBC-B751-2BC4-FE85-A114EC5FA3FA}"/>
                  </a:ext>
                </a:extLst>
              </p:cNvPr>
              <p:cNvCxnSpPr>
                <a:cxnSpLocks/>
                <a:stCxn id="20" idx="6"/>
                <a:endCxn id="3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2CED96C-9775-0E1F-61C3-AEE8921E8573}"/>
                  </a:ext>
                </a:extLst>
              </p:cNvPr>
              <p:cNvCxnSpPr>
                <a:cxnSpLocks/>
                <a:stCxn id="20" idx="7"/>
                <a:endCxn id="3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17B643A-F905-6D74-A4F0-CBF1783DB7C6}"/>
                  </a:ext>
                </a:extLst>
              </p:cNvPr>
              <p:cNvCxnSpPr>
                <a:cxnSpLocks/>
                <a:stCxn id="34" idx="5"/>
                <a:endCxn id="3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6363C58-EEE6-29E7-F4BA-B23C96D74C4C}"/>
                  </a:ext>
                </a:extLst>
              </p:cNvPr>
              <p:cNvCxnSpPr>
                <a:cxnSpLocks/>
                <a:stCxn id="17" idx="4"/>
                <a:endCxn id="3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219593-7DB4-4DFF-3164-8B559D2F19EB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3978000" y="2610000"/>
            <a:chExt cx="540000" cy="540000"/>
          </a:xfrm>
        </p:grpSpPr>
        <p:grpSp>
          <p:nvGrpSpPr>
            <p:cNvPr id="57" name="Grupo 58">
              <a:extLst>
                <a:ext uri="{FF2B5EF4-FFF2-40B4-BE49-F238E27FC236}">
                  <a16:creationId xmlns:a16="http://schemas.microsoft.com/office/drawing/2014/main" id="{331D224A-953D-48C2-B202-D340DB0CE747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11869F66-1562-ABA8-5374-CBDE459CE2F6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Gráfico 61" descr="Monitor with solid fill">
                <a:extLst>
                  <a:ext uri="{FF2B5EF4-FFF2-40B4-BE49-F238E27FC236}">
                    <a16:creationId xmlns:a16="http://schemas.microsoft.com/office/drawing/2014/main" id="{321CBD51-13E9-B802-EEC5-62BFC27BAB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8" name="Graphic 57" descr="Single gear with solid fill">
              <a:extLst>
                <a:ext uri="{FF2B5EF4-FFF2-40B4-BE49-F238E27FC236}">
                  <a16:creationId xmlns:a16="http://schemas.microsoft.com/office/drawing/2014/main" id="{DD9003FE-F9EA-703B-3157-B07888D7E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B904B93A-D025-99AB-3498-EA7B56A64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60" name="Graphic 59" descr="Single gear with solid fill">
              <a:extLst>
                <a:ext uri="{FF2B5EF4-FFF2-40B4-BE49-F238E27FC236}">
                  <a16:creationId xmlns:a16="http://schemas.microsoft.com/office/drawing/2014/main" id="{AE299D6E-959C-E33A-39A6-48826A626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7C6CB60F-45C4-821E-BB22-7636C93CB60C}"/>
              </a:ext>
            </a:extLst>
          </p:cNvPr>
          <p:cNvGrpSpPr/>
          <p:nvPr/>
        </p:nvGrpSpPr>
        <p:grpSpPr>
          <a:xfrm>
            <a:off x="10080000" y="6156000"/>
            <a:ext cx="540000" cy="540000"/>
            <a:chOff x="10080000" y="6156000"/>
            <a:chExt cx="540000" cy="540000"/>
          </a:xfrm>
        </p:grpSpPr>
        <p:sp>
          <p:nvSpPr>
            <p:cNvPr id="63" name="Elipse 48">
              <a:extLst>
                <a:ext uri="{FF2B5EF4-FFF2-40B4-BE49-F238E27FC236}">
                  <a16:creationId xmlns:a16="http://schemas.microsoft.com/office/drawing/2014/main" id="{C0F536B5-24BC-71F9-2A1C-FDD7112AB717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5" name="Graphic 1024" descr="Play outline">
              <a:extLst>
                <a:ext uri="{FF2B5EF4-FFF2-40B4-BE49-F238E27FC236}">
                  <a16:creationId xmlns:a16="http://schemas.microsoft.com/office/drawing/2014/main" id="{563A4E5B-BE21-814B-AB0D-2A7040A52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sp>
        <p:nvSpPr>
          <p:cNvPr id="2" name="Elipse 8">
            <a:extLst>
              <a:ext uri="{FF2B5EF4-FFF2-40B4-BE49-F238E27FC236}">
                <a16:creationId xmlns:a16="http://schemas.microsoft.com/office/drawing/2014/main" id="{94A397F3-3368-6706-832E-4CFA8A7D9654}"/>
              </a:ext>
            </a:extLst>
          </p:cNvPr>
          <p:cNvSpPr/>
          <p:nvPr/>
        </p:nvSpPr>
        <p:spPr>
          <a:xfrm>
            <a:off x="81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5">
            <a:extLst>
              <a:ext uri="{FF2B5EF4-FFF2-40B4-BE49-F238E27FC236}">
                <a16:creationId xmlns:a16="http://schemas.microsoft.com/office/drawing/2014/main" id="{BDDAF7BA-81EA-5168-9F6F-55C5B62CF045}"/>
              </a:ext>
            </a:extLst>
          </p:cNvPr>
          <p:cNvSpPr txBox="1"/>
          <p:nvPr/>
        </p:nvSpPr>
        <p:spPr>
          <a:xfrm>
            <a:off x="75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Moving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Wall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3A7A9A0C-41DE-DC1D-AB2D-AF55D7AE455D}"/>
              </a:ext>
            </a:extLst>
          </p:cNvPr>
          <p:cNvGrpSpPr/>
          <p:nvPr/>
        </p:nvGrpSpPr>
        <p:grpSpPr>
          <a:xfrm>
            <a:off x="8280000" y="5652000"/>
            <a:ext cx="540000" cy="540000"/>
            <a:chOff x="7968411" y="4505000"/>
            <a:chExt cx="540000" cy="540000"/>
          </a:xfrm>
        </p:grpSpPr>
        <p:sp>
          <p:nvSpPr>
            <p:cNvPr id="1028" name="Elipse 48">
              <a:extLst>
                <a:ext uri="{FF2B5EF4-FFF2-40B4-BE49-F238E27FC236}">
                  <a16:creationId xmlns:a16="http://schemas.microsoft.com/office/drawing/2014/main" id="{2684EBC8-4DC2-6E07-1050-68474795F3AE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96C099AB-E5D2-8860-5E27-65DC3D57711A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C0A69572-D3A2-1E6A-3043-0ED1BEC0BD63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Arrow Connector 1031">
                <a:extLst>
                  <a:ext uri="{FF2B5EF4-FFF2-40B4-BE49-F238E27FC236}">
                    <a16:creationId xmlns:a16="http://schemas.microsoft.com/office/drawing/2014/main" id="{78BA7D88-6B72-6F0A-9871-DBD3536F47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2CE5B7C-8849-69EA-8EBE-D1906D2AC49A}"/>
              </a:ext>
            </a:extLst>
          </p:cNvPr>
          <p:cNvSpPr txBox="1"/>
          <p:nvPr/>
        </p:nvSpPr>
        <p:spPr>
          <a:xfrm>
            <a:off x="268971" y="111858"/>
            <a:ext cx="3189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3.1:</a:t>
            </a:r>
            <a:r>
              <a:rPr lang="en-US" sz="3200" dirty="0">
                <a:latin typeface="+mj-lt"/>
              </a:rPr>
              <a:t> Assign 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EF8A2-8B3F-053A-9ADF-26FF26B3AE40}"/>
              </a:ext>
            </a:extLst>
          </p:cNvPr>
          <p:cNvSpPr txBox="1"/>
          <p:nvPr/>
        </p:nvSpPr>
        <p:spPr>
          <a:xfrm>
            <a:off x="466980" y="915032"/>
            <a:ext cx="1124939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Parameters &amp; Customization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User Defined Functions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Execute on Demand</a:t>
            </a:r>
            <a:endParaRPr lang="de-DE" sz="2400" dirty="0"/>
          </a:p>
          <a:p>
            <a:pPr marL="800100" lvl="1" indent="-342900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de-DE" sz="2400" dirty="0"/>
              <a:t>Select </a:t>
            </a:r>
            <a:r>
              <a:rPr lang="de-DE" sz="2400" dirty="0" err="1"/>
              <a:t>First_AssignID</a:t>
            </a:r>
            <a:r>
              <a:rPr lang="de-DE" sz="2400" dirty="0"/>
              <a:t>::</a:t>
            </a:r>
            <a:r>
              <a:rPr lang="de-DE" sz="2400" dirty="0" err="1"/>
              <a:t>libudf</a:t>
            </a:r>
            <a:r>
              <a:rPr lang="de-DE" sz="2400" dirty="0"/>
              <a:t> </a:t>
            </a: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Execute</a:t>
            </a:r>
          </a:p>
          <a:p>
            <a:pPr marL="800100" lvl="1" indent="-342900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File </a:t>
            </a:r>
            <a:r>
              <a:rPr lang="en-US" sz="2400" i="1" dirty="0"/>
              <a:t>surface</a:t>
            </a:r>
            <a:r>
              <a:rPr lang="en-US" sz="2400" dirty="0"/>
              <a:t> is created in the simulation folder</a:t>
            </a:r>
          </a:p>
          <a:p>
            <a:pPr marL="800100" lvl="1" indent="-342900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Number of nodes for each core are shown in the console</a:t>
            </a:r>
            <a:endParaRPr lang="de-DE" sz="2400" dirty="0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A0DE3763-FA55-3933-DF07-91816F0757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037" y="3652734"/>
            <a:ext cx="3511839" cy="1755920"/>
          </a:xfrm>
          <a:prstGeom prst="rect">
            <a:avLst/>
          </a:prstGeom>
        </p:spPr>
      </p:pic>
      <p:pic>
        <p:nvPicPr>
          <p:cNvPr id="1027" name="Picture 102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1925F32-24CA-ECDC-6ADD-CED2AAAD28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38" y="4257891"/>
            <a:ext cx="2324301" cy="11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17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c796d4d-8efe-4c87-b5ff-23efdb9c5bc8">
      <Terms xmlns="http://schemas.microsoft.com/office/infopath/2007/PartnerControls"/>
    </lcf76f155ced4ddcb4097134ff3c332f>
    <TaxCatchAll xmlns="8a004f2d-2aa3-4a90-90ef-1b7828e41d4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F40F41E1FB5F046A096DB6974CA5521" ma:contentTypeVersion="14" ma:contentTypeDescription="Crear nuevo documento." ma:contentTypeScope="" ma:versionID="70ea399db7c636a28341a56b597447a7">
  <xsd:schema xmlns:xsd="http://www.w3.org/2001/XMLSchema" xmlns:xs="http://www.w3.org/2001/XMLSchema" xmlns:p="http://schemas.microsoft.com/office/2006/metadata/properties" xmlns:ns2="7c796d4d-8efe-4c87-b5ff-23efdb9c5bc8" xmlns:ns3="8a004f2d-2aa3-4a90-90ef-1b7828e41d4d" targetNamespace="http://schemas.microsoft.com/office/2006/metadata/properties" ma:root="true" ma:fieldsID="65beb2df1b22413a8514984d5e4e4754" ns2:_="" ns3:_="">
    <xsd:import namespace="7c796d4d-8efe-4c87-b5ff-23efdb9c5bc8"/>
    <xsd:import namespace="8a004f2d-2aa3-4a90-90ef-1b7828e41d4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796d4d-8efe-4c87-b5ff-23efdb9c5b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Etiquetas de imagen" ma:readOnly="false" ma:fieldId="{5cf76f15-5ced-4ddc-b409-7134ff3c332f}" ma:taxonomyMulti="true" ma:sspId="6b79bab5-423c-41bb-b2a6-fa644551ea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004f2d-2aa3-4a90-90ef-1b7828e41d4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e7383e2-7d86-4255-a9cf-335203350e66}" ma:internalName="TaxCatchAll" ma:showField="CatchAllData" ma:web="8a004f2d-2aa3-4a90-90ef-1b7828e41d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2A3918-21C1-4D09-B324-C3298092D2AD}">
  <ds:schemaRefs>
    <ds:schemaRef ds:uri="http://www.w3.org/XML/1998/namespace"/>
    <ds:schemaRef ds:uri="8a004f2d-2aa3-4a90-90ef-1b7828e41d4d"/>
    <ds:schemaRef ds:uri="http://purl.org/dc/dcmitype/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7c796d4d-8efe-4c87-b5ff-23efdb9c5bc8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6CCB3E6-A50F-4F9C-9C74-6450A72436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EFD4C79-931F-4B8D-B97D-3534839F37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796d4d-8efe-4c87-b5ff-23efdb9c5bc8"/>
    <ds:schemaRef ds:uri="8a004f2d-2aa3-4a90-90ef-1b7828e41d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1078</Words>
  <Application>Microsoft Office PowerPoint</Application>
  <PresentationFormat>Widescreen</PresentationFormat>
  <Paragraphs>165</Paragraphs>
  <Slides>17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Agency FB</vt:lpstr>
      <vt:lpstr>Arial</vt:lpstr>
      <vt:lpstr>Calibri</vt:lpstr>
      <vt:lpstr>Calibri Light</vt:lpstr>
      <vt:lpstr>Cambria Math</vt:lpstr>
      <vt:lpstr>Wingdings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Universidad Politecnica de Madrid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ENEKO LAZPITA SUINAGA</dc:creator>
  <cp:lastModifiedBy>ENEKO LAZPITA SUINAGA</cp:lastModifiedBy>
  <cp:revision>255</cp:revision>
  <dcterms:created xsi:type="dcterms:W3CDTF">2023-03-28T09:27:13Z</dcterms:created>
  <dcterms:modified xsi:type="dcterms:W3CDTF">2024-11-29T10:34:10Z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0x0101002F40F41E1FB5F046A096DB6974CA5521</vt:lpwstr>
  </property>
  <property fmtid="{D5CDD505-2E9C-101B-9397-08002B2CF9AE}" pid="3" name="MediaServiceImageTags">
    <vt:lpwstr/>
  </property>
</Properties>
</file>